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emf" ContentType="image/x-emf"/>
  <Default Extension="gif" ContentType="image/gi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0.4-->
<p:presentation xmlns:r="http://schemas.openxmlformats.org/officeDocument/2006/relationships" xmlns:a="http://schemas.openxmlformats.org/drawingml/2006/main" xmlns:p="http://schemas.openxmlformats.org/presentationml/2006/main" saveSubsetFonts="1">
  <p:sldMasterIdLst>
    <p:sldMasterId id="2147483648" r:id="rId1"/>
    <p:sldMasterId id="2147483788" r:id="rId2"/>
    <p:sldMasterId id="2147483812" r:id="rId3"/>
    <p:sldMasterId id="2147483821" r:id="rId4"/>
    <p:sldMasterId id="2147483834" r:id="rId5"/>
    <p:sldMasterId id="2147483847" r:id="rId6"/>
    <p:sldMasterId id="2147483856" r:id="rId7"/>
    <p:sldMasterId id="2147483869" r:id="rId8"/>
    <p:sldMasterId id="2147483882" r:id="rId9"/>
    <p:sldMasterId id="2147483891" r:id="rId10"/>
    <p:sldMasterId id="2147483904" r:id="rId11"/>
    <p:sldMasterId id="2147483913" r:id="rId12"/>
    <p:sldMasterId id="2147483926" r:id="rId13"/>
    <p:sldMasterId id="2147483935" r:id="rId14"/>
    <p:sldMasterId id="2147483948" r:id="rId15"/>
    <p:sldMasterId id="2147483954" r:id="rId16"/>
    <p:sldMasterId id="2147483967" r:id="rId17"/>
    <p:sldMasterId id="2147483977" r:id="rId18"/>
    <p:sldMasterId id="2147483990" r:id="rId19"/>
    <p:sldMasterId id="2147483999" r:id="rId20"/>
    <p:sldMasterId id="2147484012" r:id="rId21"/>
    <p:sldMasterId id="2147484021" r:id="rId22"/>
    <p:sldMasterId id="2147484034" r:id="rId23"/>
    <p:sldMasterId id="2147484043" r:id="rId24"/>
    <p:sldMasterId id="2147484056" r:id="rId25"/>
    <p:sldMasterId id="2147484066" r:id="rId26"/>
    <p:sldMasterId id="2147484079" r:id="rId27"/>
    <p:sldMasterId id="2147484088" r:id="rId28"/>
  </p:sldMasterIdLst>
  <p:notesMasterIdLst>
    <p:notesMasterId r:id="rId29"/>
  </p:notesMasterIdLst>
  <p:sldIdLst>
    <p:sldId id="259" r:id="rId30"/>
    <p:sldId id="262" r:id="rId31"/>
    <p:sldId id="265" r:id="rId32"/>
    <p:sldId id="268" r:id="rId33"/>
    <p:sldId id="271" r:id="rId34"/>
    <p:sldId id="274" r:id="rId35"/>
    <p:sldId id="277" r:id="rId36"/>
    <p:sldId id="280" r:id="rId37"/>
    <p:sldId id="283" r:id="rId38"/>
    <p:sldId id="286" r:id="rId39"/>
    <p:sldId id="289" r:id="rId40"/>
    <p:sldId id="292" r:id="rId41"/>
    <p:sldId id="295" r:id="rId42"/>
    <p:sldId id="298" r:id="rId43"/>
    <p:sldId id="301" r:id="rId44"/>
    <p:sldId id="304" r:id="rId45"/>
    <p:sldId id="307" r:id="rId46"/>
    <p:sldId id="310" r:id="rId47"/>
    <p:sldId id="313" r:id="rId48"/>
    <p:sldId id="316" r:id="rId49"/>
    <p:sldId id="319" r:id="rId50"/>
    <p:sldId id="322" r:id="rId51"/>
    <p:sldId id="325" r:id="rId52"/>
    <p:sldId id="328" r:id="rId53"/>
    <p:sldId id="331" r:id="rId54"/>
    <p:sldId id="334" r:id="rId55"/>
    <p:sldId id="337" r:id="rId56"/>
    <p:sldId id="340" r:id="rId57"/>
    <p:sldId id="343" r:id="rId58"/>
    <p:sldId id="346" r:id="rId59"/>
    <p:sldId id="349" r:id="rId60"/>
    <p:sldId id="352" r:id="rId61"/>
    <p:sldId id="355" r:id="rId62"/>
    <p:sldId id="358" r:id="rId63"/>
    <p:sldId id="361" r:id="rId64"/>
    <p:sldId id="364" r:id="rId65"/>
    <p:sldId id="367" r:id="rId66"/>
    <p:sldId id="370" r:id="rId67"/>
    <p:sldId id="373" r:id="rId68"/>
    <p:sldId id="376" r:id="rId69"/>
    <p:sldId id="379" r:id="rId70"/>
    <p:sldId id="382" r:id="rId71"/>
    <p:sldId id="385" r:id="rId72"/>
    <p:sldId id="388" r:id="rId73"/>
    <p:sldId id="391" r:id="rId74"/>
    <p:sldId id="394" r:id="rId75"/>
    <p:sldId id="397" r:id="rId76"/>
    <p:sldId id="400" r:id="rId77"/>
    <p:sldId id="403" r:id="rId78"/>
    <p:sldId id="406" r:id="rId79"/>
    <p:sldId id="409" r:id="rId80"/>
    <p:sldId id="412" r:id="rId81"/>
    <p:sldId id="415" r:id="rId82"/>
    <p:sldId id="418" r:id="rId83"/>
    <p:sldId id="421" r:id="rId84"/>
    <p:sldId id="424" r:id="rId85"/>
    <p:sldId id="427" r:id="rId86"/>
    <p:sldId id="430" r:id="rId87"/>
    <p:sldId id="433" r:id="rId88"/>
    <p:sldId id="436" r:id="rId89"/>
    <p:sldId id="439" r:id="rId90"/>
    <p:sldId id="442" r:id="rId91"/>
    <p:sldId id="445" r:id="rId92"/>
    <p:sldId id="448" r:id="rId93"/>
    <p:sldId id="451" r:id="rId94"/>
    <p:sldId id="454" r:id="rId95"/>
    <p:sldId id="457" r:id="rId96"/>
    <p:sldId id="460" r:id="rId97"/>
    <p:sldId id="463" r:id="rId98"/>
    <p:sldId id="466" r:id="rId99"/>
    <p:sldId id="469" r:id="rId100"/>
    <p:sldId id="472" r:id="rId101"/>
    <p:sldId id="475" r:id="rId102"/>
    <p:sldId id="478" r:id="rId103"/>
    <p:sldId id="481" r:id="rId104"/>
    <p:sldId id="484" r:id="rId105"/>
    <p:sldId id="487" r:id="rId106"/>
    <p:sldId id="490" r:id="rId107"/>
    <p:sldId id="493" r:id="rId108"/>
    <p:sldId id="496" r:id="rId109"/>
    <p:sldId id="499" r:id="rId110"/>
    <p:sldId id="502" r:id="rId111"/>
    <p:sldId id="505" r:id="rId112"/>
    <p:sldId id="508" r:id="rId113"/>
    <p:sldId id="511" r:id="rId114"/>
    <p:sldId id="514" r:id="rId115"/>
    <p:sldId id="517" r:id="rId116"/>
    <p:sldId id="520" r:id="rId117"/>
    <p:sldId id="523" r:id="rId118"/>
    <p:sldId id="526" r:id="rId119"/>
    <p:sldId id="529" r:id="rId120"/>
    <p:sldId id="532" r:id="rId121"/>
    <p:sldId id="535" r:id="rId122"/>
    <p:sldId id="538" r:id="rId123"/>
    <p:sldId id="541" r:id="rId124"/>
    <p:sldId id="544" r:id="rId125"/>
    <p:sldId id="547" r:id="rId126"/>
    <p:sldId id="550" r:id="rId127"/>
    <p:sldId id="553" r:id="rId128"/>
    <p:sldId id="556" r:id="rId129"/>
    <p:sldId id="559" r:id="rId130"/>
    <p:sldId id="562" r:id="rId131"/>
    <p:sldId id="565" r:id="rId132"/>
    <p:sldId id="568" r:id="rId133"/>
    <p:sldId id="571" r:id="rId134"/>
    <p:sldId id="574" r:id="rId135"/>
    <p:sldId id="577" r:id="rId136"/>
    <p:sldId id="580" r:id="rId137"/>
    <p:sldId id="583" r:id="rId138"/>
    <p:sldId id="586" r:id="rId139"/>
    <p:sldId id="589" r:id="rId140"/>
    <p:sldId id="592" r:id="rId141"/>
    <p:sldId id="595" r:id="rId142"/>
    <p:sldId id="598" r:id="rId143"/>
    <p:sldId id="601" r:id="rId144"/>
    <p:sldId id="604" r:id="rId145"/>
    <p:sldId id="607" r:id="rId146"/>
    <p:sldId id="610" r:id="rId147"/>
    <p:sldId id="613" r:id="rId148"/>
    <p:sldId id="616" r:id="rId149"/>
    <p:sldId id="619" r:id="rId150"/>
    <p:sldId id="622" r:id="rId151"/>
    <p:sldId id="625" r:id="rId152"/>
    <p:sldId id="628" r:id="rId153"/>
    <p:sldId id="631" r:id="rId154"/>
    <p:sldId id="634" r:id="rId155"/>
    <p:sldId id="637" r:id="rId156"/>
    <p:sldId id="640" r:id="rId157"/>
    <p:sldId id="643" r:id="rId158"/>
    <p:sldId id="646" r:id="rId159"/>
    <p:sldId id="649" r:id="rId160"/>
    <p:sldId id="652" r:id="rId161"/>
    <p:sldId id="655" r:id="rId162"/>
    <p:sldId id="658" r:id="rId163"/>
    <p:sldId id="661" r:id="rId164"/>
    <p:sldId id="664" r:id="rId165"/>
    <p:sldId id="667" r:id="rId166"/>
    <p:sldId id="670" r:id="rId167"/>
    <p:sldId id="673" r:id="rId168"/>
    <p:sldId id="676" r:id="rId169"/>
    <p:sldId id="679" r:id="rId170"/>
    <p:sldId id="682" r:id="rId171"/>
    <p:sldId id="685" r:id="rId172"/>
    <p:sldId id="688" r:id="rId173"/>
    <p:sldId id="691" r:id="rId174"/>
    <p:sldId id="694" r:id="rId175"/>
    <p:sldId id="697" r:id="rId176"/>
    <p:sldId id="700" r:id="rId177"/>
    <p:sldId id="703" r:id="rId178"/>
    <p:sldId id="706" r:id="rId179"/>
    <p:sldId id="709" r:id="rId180"/>
    <p:sldId id="712" r:id="rId181"/>
    <p:sldId id="715" r:id="rId182"/>
    <p:sldId id="718" r:id="rId183"/>
    <p:sldId id="721" r:id="rId184"/>
    <p:sldId id="724" r:id="rId185"/>
    <p:sldId id="727" r:id="rId186"/>
    <p:sldId id="730" r:id="rId187"/>
    <p:sldId id="733" r:id="rId188"/>
    <p:sldId id="736" r:id="rId189"/>
    <p:sldId id="739" r:id="rId190"/>
    <p:sldId id="742" r:id="rId191"/>
    <p:sldId id="745" r:id="rId192"/>
    <p:sldId id="748" r:id="rId193"/>
    <p:sldId id="751" r:id="rId194"/>
    <p:sldId id="754" r:id="rId195"/>
    <p:sldId id="757" r:id="rId196"/>
    <p:sldId id="760" r:id="rId197"/>
    <p:sldId id="763" r:id="rId198"/>
    <p:sldId id="766" r:id="rId199"/>
    <p:sldId id="769" r:id="rId200"/>
    <p:sldId id="772" r:id="rId201"/>
    <p:sldId id="775" r:id="rId202"/>
    <p:sldId id="778" r:id="rId203"/>
    <p:sldId id="781" r:id="rId204"/>
    <p:sldId id="784" r:id="rId205"/>
    <p:sldId id="787" r:id="rId206"/>
    <p:sldId id="790" r:id="rId207"/>
    <p:sldId id="793" r:id="rId208"/>
    <p:sldId id="796" r:id="rId209"/>
    <p:sldId id="799" r:id="rId210"/>
    <p:sldId id="802" r:id="rId211"/>
    <p:sldId id="805" r:id="rId212"/>
    <p:sldId id="808" r:id="rId213"/>
    <p:sldId id="811" r:id="rId214"/>
    <p:sldId id="814" r:id="rId215"/>
    <p:sldId id="817" r:id="rId216"/>
    <p:sldId id="820" r:id="rId217"/>
    <p:sldId id="823" r:id="rId218"/>
    <p:sldId id="826" r:id="rId219"/>
    <p:sldId id="829" r:id="rId220"/>
    <p:sldId id="832" r:id="rId221"/>
    <p:sldId id="835" r:id="rId222"/>
    <p:sldId id="838" r:id="rId223"/>
    <p:sldId id="841" r:id="rId224"/>
    <p:sldId id="844" r:id="rId225"/>
    <p:sldId id="847" r:id="rId226"/>
    <p:sldId id="850" r:id="rId227"/>
    <p:sldId id="853" r:id="rId228"/>
    <p:sldId id="856" r:id="rId229"/>
    <p:sldId id="859" r:id="rId230"/>
    <p:sldId id="862" r:id="rId231"/>
    <p:sldId id="865" r:id="rId232"/>
    <p:sldId id="868" r:id="rId233"/>
    <p:sldId id="871" r:id="rId234"/>
    <p:sldId id="874" r:id="rId235"/>
    <p:sldId id="877" r:id="rId236"/>
    <p:sldId id="880" r:id="rId237"/>
    <p:sldId id="883" r:id="rId238"/>
    <p:sldId id="886" r:id="rId239"/>
    <p:sldId id="889" r:id="rId240"/>
    <p:sldId id="892" r:id="rId241"/>
    <p:sldId id="895" r:id="rId242"/>
    <p:sldId id="898" r:id="rId243"/>
    <p:sldId id="901" r:id="rId244"/>
    <p:sldId id="904" r:id="rId245"/>
    <p:sldId id="907" r:id="rId246"/>
    <p:sldId id="910" r:id="rId247"/>
    <p:sldId id="913" r:id="rId248"/>
    <p:sldId id="916" r:id="rId249"/>
    <p:sldId id="919" r:id="rId250"/>
    <p:sldId id="922" r:id="rId251"/>
    <p:sldId id="925" r:id="rId252"/>
    <p:sldId id="928" r:id="rId253"/>
    <p:sldId id="931" r:id="rId254"/>
    <p:sldId id="934" r:id="rId255"/>
    <p:sldId id="937" r:id="rId256"/>
    <p:sldId id="940" r:id="rId257"/>
    <p:sldId id="943" r:id="rId258"/>
    <p:sldId id="946" r:id="rId259"/>
    <p:sldId id="949" r:id="rId260"/>
    <p:sldId id="952" r:id="rId261"/>
    <p:sldId id="955" r:id="rId262"/>
    <p:sldId id="958" r:id="rId263"/>
    <p:sldId id="961" r:id="rId264"/>
    <p:sldId id="964" r:id="rId265"/>
    <p:sldId id="967" r:id="rId266"/>
    <p:sldId id="970" r:id="rId267"/>
    <p:sldId id="973" r:id="rId268"/>
    <p:sldId id="976" r:id="rId269"/>
    <p:sldId id="979" r:id="rId270"/>
    <p:sldId id="982" r:id="rId271"/>
    <p:sldId id="985" r:id="rId272"/>
    <p:sldId id="988" r:id="rId273"/>
    <p:sldId id="991" r:id="rId274"/>
    <p:sldId id="994" r:id="rId275"/>
    <p:sldId id="997" r:id="rId276"/>
    <p:sldId id="1000" r:id="rId277"/>
    <p:sldId id="1003" r:id="rId278"/>
    <p:sldId id="1006" r:id="rId279"/>
    <p:sldId id="1009" r:id="rId280"/>
    <p:sldId id="1012" r:id="rId281"/>
    <p:sldId id="1015" r:id="rId282"/>
    <p:sldId id="1018" r:id="rId283"/>
    <p:sldId id="1021" r:id="rId284"/>
    <p:sldId id="1024" r:id="rId285"/>
    <p:sldId id="1027" r:id="rId286"/>
    <p:sldId id="1030" r:id="rId287"/>
    <p:sldId id="1033" r:id="rId288"/>
    <p:sldId id="1036" r:id="rId289"/>
    <p:sldId id="1039" r:id="rId290"/>
    <p:sldId id="1042" r:id="rId291"/>
    <p:sldId id="1045" r:id="rId292"/>
    <p:sldId id="1048" r:id="rId293"/>
    <p:sldId id="1051" r:id="rId294"/>
    <p:sldId id="1054" r:id="rId295"/>
    <p:sldId id="1057" r:id="rId296"/>
    <p:sldId id="1060" r:id="rId297"/>
    <p:sldId id="1063" r:id="rId298"/>
    <p:sldId id="1066" r:id="rId299"/>
    <p:sldId id="1069" r:id="rId300"/>
    <p:sldId id="1072" r:id="rId301"/>
    <p:sldId id="1075" r:id="rId302"/>
    <p:sldId id="1078" r:id="rId303"/>
    <p:sldId id="1081" r:id="rId304"/>
    <p:sldId id="1084" r:id="rId305"/>
    <p:sldId id="1087" r:id="rId306"/>
    <p:sldId id="1090" r:id="rId307"/>
    <p:sldId id="1093" r:id="rId308"/>
    <p:sldId id="1096" r:id="rId309"/>
    <p:sldId id="1099" r:id="rId310"/>
    <p:sldId id="1102" r:id="rId311"/>
    <p:sldId id="1105" r:id="rId312"/>
    <p:sldId id="1108" r:id="rId313"/>
    <p:sldId id="1111" r:id="rId314"/>
    <p:sldId id="1114" r:id="rId315"/>
    <p:sldId id="1117" r:id="rId316"/>
    <p:sldId id="1120" r:id="rId317"/>
    <p:sldId id="1123" r:id="rId318"/>
    <p:sldId id="1126" r:id="rId319"/>
    <p:sldId id="1129" r:id="rId320"/>
    <p:sldId id="1132" r:id="rId321"/>
    <p:sldId id="1135" r:id="rId322"/>
    <p:sldId id="1138" r:id="rId323"/>
    <p:sldId id="1141" r:id="rId324"/>
    <p:sldId id="1144" r:id="rId325"/>
    <p:sldId id="1147" r:id="rId326"/>
    <p:sldId id="1150" r:id="rId327"/>
    <p:sldId id="1153" r:id="rId328"/>
    <p:sldId id="1156" r:id="rId329"/>
    <p:sldId id="1159" r:id="rId330"/>
    <p:sldId id="1162" r:id="rId331"/>
    <p:sldId id="1165" r:id="rId332"/>
    <p:sldId id="1168" r:id="rId333"/>
    <p:sldId id="1171" r:id="rId334"/>
    <p:sldId id="1174" r:id="rId335"/>
    <p:sldId id="1177" r:id="rId336"/>
    <p:sldId id="1180" r:id="rId337"/>
    <p:sldId id="1183" r:id="rId338"/>
    <p:sldId id="1186" r:id="rId339"/>
    <p:sldId id="1189" r:id="rId340"/>
    <p:sldId id="1192" r:id="rId341"/>
    <p:sldId id="1195" r:id="rId342"/>
    <p:sldId id="1198" r:id="rId343"/>
    <p:sldId id="1201" r:id="rId344"/>
    <p:sldId id="1204" r:id="rId345"/>
    <p:sldId id="1207" r:id="rId346"/>
    <p:sldId id="1210" r:id="rId347"/>
    <p:sldId id="1213" r:id="rId348"/>
    <p:sldId id="1216" r:id="rId349"/>
    <p:sldId id="1219" r:id="rId350"/>
    <p:sldId id="1222" r:id="rId351"/>
    <p:sldId id="1225" r:id="rId352"/>
    <p:sldId id="1228" r:id="rId353"/>
    <p:sldId id="1231" r:id="rId354"/>
    <p:sldId id="1234" r:id="rId355"/>
    <p:sldId id="1237" r:id="rId356"/>
    <p:sldId id="1240" r:id="rId357"/>
    <p:sldId id="1243" r:id="rId358"/>
    <p:sldId id="1246" r:id="rId359"/>
    <p:sldId id="1249" r:id="rId360"/>
    <p:sldId id="1252" r:id="rId361"/>
    <p:sldId id="1255" r:id="rId362"/>
    <p:sldId id="1258" r:id="rId363"/>
    <p:sldId id="1261" r:id="rId364"/>
    <p:sldId id="1264" r:id="rId365"/>
    <p:sldId id="1267" r:id="rId366"/>
    <p:sldId id="1270" r:id="rId367"/>
    <p:sldId id="1273" r:id="rId368"/>
    <p:sldId id="1276" r:id="rId369"/>
    <p:sldId id="1279" r:id="rId370"/>
    <p:sldId id="1282" r:id="rId371"/>
    <p:sldId id="1285" r:id="rId372"/>
    <p:sldId id="1288" r:id="rId373"/>
    <p:sldId id="1291" r:id="rId374"/>
    <p:sldId id="1294" r:id="rId375"/>
    <p:sldId id="1297" r:id="rId376"/>
    <p:sldId id="1300" r:id="rId377"/>
    <p:sldId id="1303" r:id="rId378"/>
    <p:sldId id="1306" r:id="rId379"/>
    <p:sldId id="1309" r:id="rId380"/>
    <p:sldId id="1312" r:id="rId381"/>
    <p:sldId id="1315" r:id="rId382"/>
    <p:sldId id="1318" r:id="rId383"/>
    <p:sldId id="1321" r:id="rId384"/>
    <p:sldId id="1324" r:id="rId385"/>
    <p:sldId id="1327" r:id="rId386"/>
    <p:sldId id="1330" r:id="rId387"/>
    <p:sldId id="1333" r:id="rId388"/>
    <p:sldId id="1336" r:id="rId389"/>
    <p:sldId id="1339" r:id="rId390"/>
    <p:sldId id="1342" r:id="rId391"/>
    <p:sldId id="1345" r:id="rId392"/>
    <p:sldId id="1348" r:id="rId393"/>
    <p:sldId id="1351" r:id="rId394"/>
    <p:sldId id="1354" r:id="rId395"/>
    <p:sldId id="1357" r:id="rId396"/>
    <p:sldId id="1360" r:id="rId397"/>
    <p:sldId id="1363" r:id="rId398"/>
    <p:sldId id="1366" r:id="rId399"/>
    <p:sldId id="1369" r:id="rId400"/>
    <p:sldId id="1372" r:id="rId401"/>
    <p:sldId id="1375" r:id="rId402"/>
    <p:sldId id="1378" r:id="rId403"/>
    <p:sldId id="1381" r:id="rId404"/>
    <p:sldId id="1384" r:id="rId405"/>
    <p:sldId id="1387" r:id="rId406"/>
    <p:sldId id="1390" r:id="rId407"/>
    <p:sldId id="1393" r:id="rId408"/>
    <p:sldId id="1396" r:id="rId409"/>
    <p:sldId id="1399" r:id="rId410"/>
    <p:sldId id="1402" r:id="rId411"/>
    <p:sldId id="1405" r:id="rId412"/>
    <p:sldId id="1408" r:id="rId413"/>
    <p:sldId id="1411" r:id="rId414"/>
    <p:sldId id="1414" r:id="rId415"/>
    <p:sldId id="1417" r:id="rId416"/>
    <p:sldId id="1420" r:id="rId417"/>
    <p:sldId id="1423" r:id="rId418"/>
    <p:sldId id="1426" r:id="rId419"/>
    <p:sldId id="1429" r:id="rId420"/>
    <p:sldId id="1432" r:id="rId421"/>
    <p:sldId id="1435" r:id="rId422"/>
    <p:sldId id="1438" r:id="rId423"/>
    <p:sldId id="1441" r:id="rId424"/>
    <p:sldId id="1444" r:id="rId425"/>
    <p:sldId id="1447" r:id="rId426"/>
    <p:sldId id="1450" r:id="rId427"/>
    <p:sldId id="1453" r:id="rId428"/>
    <p:sldId id="1456" r:id="rId429"/>
    <p:sldId id="1459" r:id="rId430"/>
    <p:sldId id="1462" r:id="rId431"/>
    <p:sldId id="1465" r:id="rId432"/>
    <p:sldId id="1468" r:id="rId433"/>
    <p:sldId id="1471" r:id="rId434"/>
    <p:sldId id="1474" r:id="rId435"/>
    <p:sldId id="1477" r:id="rId436"/>
    <p:sldId id="1480" r:id="rId437"/>
    <p:sldId id="1483" r:id="rId438"/>
    <p:sldId id="1486" r:id="rId439"/>
    <p:sldId id="1489" r:id="rId440"/>
    <p:sldId id="1492" r:id="rId441"/>
    <p:sldId id="1495" r:id="rId442"/>
    <p:sldId id="1498" r:id="rId443"/>
    <p:sldId id="1501" r:id="rId444"/>
    <p:sldId id="1504" r:id="rId445"/>
    <p:sldId id="1507" r:id="rId446"/>
    <p:sldId id="1510" r:id="rId447"/>
    <p:sldId id="1513" r:id="rId448"/>
    <p:sldId id="1516" r:id="rId449"/>
    <p:sldId id="1519" r:id="rId450"/>
    <p:sldId id="1522" r:id="rId451"/>
    <p:sldId id="1525" r:id="rId452"/>
    <p:sldId id="1528" r:id="rId453"/>
    <p:sldId id="1531" r:id="rId454"/>
    <p:sldId id="1534" r:id="rId455"/>
    <p:sldId id="1537" r:id="rId456"/>
    <p:sldId id="1540" r:id="rId457"/>
    <p:sldId id="1543" r:id="rId458"/>
    <p:sldId id="1546" r:id="rId459"/>
    <p:sldId id="1549" r:id="rId460"/>
    <p:sldId id="1552" r:id="rId461"/>
    <p:sldId id="1555" r:id="rId462"/>
    <p:sldId id="1558" r:id="rId463"/>
    <p:sldId id="1561" r:id="rId464"/>
    <p:sldId id="1564" r:id="rId465"/>
    <p:sldId id="1567" r:id="rId466"/>
    <p:sldId id="1570" r:id="rId467"/>
    <p:sldId id="1573" r:id="rId468"/>
    <p:sldId id="1576" r:id="rId469"/>
    <p:sldId id="1579" r:id="rId470"/>
    <p:sldId id="1582" r:id="rId471"/>
    <p:sldId id="1585" r:id="rId472"/>
    <p:sldId id="1588" r:id="rId473"/>
    <p:sldId id="1591" r:id="rId474"/>
    <p:sldId id="1594" r:id="rId475"/>
    <p:sldId id="1597" r:id="rId476"/>
    <p:sldId id="1600" r:id="rId477"/>
    <p:sldId id="1603" r:id="rId478"/>
    <p:sldId id="1606" r:id="rId479"/>
    <p:sldId id="1609" r:id="rId480"/>
    <p:sldId id="1612" r:id="rId481"/>
    <p:sldId id="1615" r:id="rId482"/>
    <p:sldId id="1618" r:id="rId483"/>
    <p:sldId id="1621" r:id="rId484"/>
    <p:sldId id="1624" r:id="rId485"/>
    <p:sldId id="1627" r:id="rId486"/>
    <p:sldId id="1630" r:id="rId487"/>
    <p:sldId id="1633" r:id="rId488"/>
    <p:sldId id="1636" r:id="rId489"/>
    <p:sldId id="1639" r:id="rId490"/>
    <p:sldId id="1642" r:id="rId491"/>
    <p:sldId id="1645" r:id="rId492"/>
    <p:sldId id="1648" r:id="rId493"/>
    <p:sldId id="1651" r:id="rId494"/>
    <p:sldId id="1654" r:id="rId495"/>
    <p:sldId id="1657" r:id="rId496"/>
    <p:sldId id="1660" r:id="rId497"/>
    <p:sldId id="1663" r:id="rId498"/>
    <p:sldId id="1666" r:id="rId499"/>
    <p:sldId id="1669" r:id="rId500"/>
    <p:sldId id="1672" r:id="rId501"/>
    <p:sldId id="1675" r:id="rId502"/>
    <p:sldId id="1678" r:id="rId503"/>
    <p:sldId id="1681" r:id="rId504"/>
    <p:sldId id="1684" r:id="rId505"/>
    <p:sldId id="1687" r:id="rId506"/>
    <p:sldId id="1690" r:id="rId507"/>
    <p:sldId id="1693" r:id="rId508"/>
    <p:sldId id="1696" r:id="rId509"/>
    <p:sldId id="1699" r:id="rId510"/>
    <p:sldId id="1702" r:id="rId511"/>
    <p:sldId id="1705" r:id="rId512"/>
    <p:sldId id="1708" r:id="rId513"/>
    <p:sldId id="1711" r:id="rId514"/>
    <p:sldId id="1714" r:id="rId515"/>
    <p:sldId id="1717" r:id="rId516"/>
    <p:sldId id="1720" r:id="rId517"/>
    <p:sldId id="1723" r:id="rId518"/>
    <p:sldId id="1726" r:id="rId519"/>
    <p:sldId id="1729" r:id="rId520"/>
    <p:sldId id="1732" r:id="rId521"/>
    <p:sldId id="1735" r:id="rId522"/>
    <p:sldId id="1738" r:id="rId523"/>
    <p:sldId id="1741" r:id="rId524"/>
    <p:sldId id="1744" r:id="rId525"/>
    <p:sldId id="1747" r:id="rId526"/>
    <p:sldId id="1750" r:id="rId527"/>
    <p:sldId id="1753" r:id="rId528"/>
    <p:sldId id="1756" r:id="rId529"/>
    <p:sldId id="1759" r:id="rId530"/>
    <p:sldId id="1762" r:id="rId531"/>
    <p:sldId id="1765" r:id="rId532"/>
    <p:sldId id="1768" r:id="rId533"/>
    <p:sldId id="1771" r:id="rId534"/>
    <p:sldId id="1774" r:id="rId535"/>
    <p:sldId id="1777" r:id="rId536"/>
    <p:sldId id="1780" r:id="rId537"/>
    <p:sldId id="1783" r:id="rId538"/>
    <p:sldId id="1786" r:id="rId539"/>
    <p:sldId id="1789" r:id="rId540"/>
    <p:sldId id="1792" r:id="rId541"/>
    <p:sldId id="1795" r:id="rId542"/>
    <p:sldId id="1798" r:id="rId543"/>
    <p:sldId id="1801" r:id="rId544"/>
    <p:sldId id="1804" r:id="rId545"/>
    <p:sldId id="1807" r:id="rId546"/>
    <p:sldId id="1810" r:id="rId547"/>
    <p:sldId id="1813" r:id="rId548"/>
    <p:sldId id="1816" r:id="rId549"/>
    <p:sldId id="1819" r:id="rId550"/>
    <p:sldId id="1822" r:id="rId551"/>
    <p:sldId id="1825" r:id="rId552"/>
    <p:sldId id="1828" r:id="rId553"/>
    <p:sldId id="1831" r:id="rId554"/>
    <p:sldId id="1834" r:id="rId555"/>
    <p:sldId id="1837" r:id="rId556"/>
    <p:sldId id="1840" r:id="rId557"/>
    <p:sldId id="1843" r:id="rId558"/>
    <p:sldId id="1846" r:id="rId559"/>
    <p:sldId id="1849" r:id="rId560"/>
    <p:sldId id="1852" r:id="rId561"/>
    <p:sldId id="1855" r:id="rId562"/>
    <p:sldId id="1858" r:id="rId563"/>
    <p:sldId id="1861" r:id="rId564"/>
    <p:sldId id="1864" r:id="rId565"/>
    <p:sldId id="1867" r:id="rId566"/>
    <p:sldId id="1870" r:id="rId567"/>
    <p:sldId id="1873" r:id="rId568"/>
    <p:sldId id="1876" r:id="rId569"/>
    <p:sldId id="1879" r:id="rId570"/>
    <p:sldId id="1882" r:id="rId571"/>
    <p:sldId id="1885" r:id="rId572"/>
    <p:sldId id="1888" r:id="rId573"/>
    <p:sldId id="1891" r:id="rId574"/>
    <p:sldId id="1894" r:id="rId575"/>
    <p:sldId id="1897" r:id="rId576"/>
    <p:sldId id="1900" r:id="rId577"/>
    <p:sldId id="1903" r:id="rId578"/>
    <p:sldId id="1906" r:id="rId579"/>
    <p:sldId id="1909" r:id="rId580"/>
    <p:sldId id="1912" r:id="rId581"/>
    <p:sldId id="1915" r:id="rId582"/>
    <p:sldId id="1918" r:id="rId583"/>
    <p:sldId id="1921" r:id="rId584"/>
    <p:sldId id="1924" r:id="rId585"/>
    <p:sldId id="1927" r:id="rId586"/>
    <p:sldId id="1930" r:id="rId587"/>
    <p:sldId id="1933" r:id="rId588"/>
    <p:sldId id="1936" r:id="rId589"/>
    <p:sldId id="1939" r:id="rId590"/>
    <p:sldId id="1942" r:id="rId591"/>
    <p:sldId id="1945" r:id="rId592"/>
    <p:sldId id="1948" r:id="rId593"/>
    <p:sldId id="1951" r:id="rId594"/>
    <p:sldId id="1954" r:id="rId595"/>
    <p:sldId id="1957" r:id="rId596"/>
    <p:sldId id="1960" r:id="rId597"/>
    <p:sldId id="1963" r:id="rId598"/>
    <p:sldId id="1966" r:id="rId599"/>
    <p:sldId id="1969" r:id="rId600"/>
    <p:sldId id="1972" r:id="rId601"/>
    <p:sldId id="1975" r:id="rId602"/>
    <p:sldId id="1978" r:id="rId603"/>
    <p:sldId id="1981" r:id="rId604"/>
    <p:sldId id="1984" r:id="rId605"/>
    <p:sldId id="1987" r:id="rId606"/>
    <p:sldId id="1990" r:id="rId607"/>
    <p:sldId id="1993" r:id="rId608"/>
    <p:sldId id="1996" r:id="rId609"/>
    <p:sldId id="1999" r:id="rId610"/>
    <p:sldId id="2002" r:id="rId611"/>
    <p:sldId id="2005" r:id="rId612"/>
    <p:sldId id="2008" r:id="rId613"/>
    <p:sldId id="2011" r:id="rId614"/>
    <p:sldId id="2014" r:id="rId615"/>
    <p:sldId id="2017" r:id="rId616"/>
    <p:sldId id="2020" r:id="rId617"/>
    <p:sldId id="2023" r:id="rId618"/>
    <p:sldId id="2026" r:id="rId619"/>
    <p:sldId id="2029" r:id="rId620"/>
    <p:sldId id="2032" r:id="rId621"/>
    <p:sldId id="2035" r:id="rId622"/>
    <p:sldId id="2038" r:id="rId623"/>
    <p:sldId id="2041" r:id="rId624"/>
    <p:sldId id="2044" r:id="rId625"/>
    <p:sldId id="2047" r:id="rId626"/>
    <p:sldId id="2050" r:id="rId627"/>
    <p:sldId id="2053" r:id="rId628"/>
    <p:sldId id="2056" r:id="rId629"/>
    <p:sldId id="2059" r:id="rId630"/>
    <p:sldId id="2062" r:id="rId631"/>
    <p:sldId id="2065" r:id="rId632"/>
    <p:sldId id="2068" r:id="rId633"/>
    <p:sldId id="2071" r:id="rId634"/>
    <p:sldId id="2074" r:id="rId635"/>
    <p:sldId id="2077" r:id="rId636"/>
    <p:sldId id="2080" r:id="rId637"/>
    <p:sldId id="2083" r:id="rId638"/>
    <p:sldId id="2086" r:id="rId639"/>
    <p:sldId id="2089" r:id="rId640"/>
    <p:sldId id="2092" r:id="rId641"/>
  </p:sldIdLst>
  <p:sldSz cx="9144000" cy="6858000" type="screen4x3"/>
  <p:notesSz cx="6858000" cy="9144000"/>
  <p:custDataLst>
    <p:tags r:id="rId6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71.xml" /><Relationship Id="rId101" Type="http://schemas.openxmlformats.org/officeDocument/2006/relationships/slide" Target="slides/slide72.xml" /><Relationship Id="rId102" Type="http://schemas.openxmlformats.org/officeDocument/2006/relationships/slide" Target="slides/slide73.xml" /><Relationship Id="rId103" Type="http://schemas.openxmlformats.org/officeDocument/2006/relationships/slide" Target="slides/slide74.xml" /><Relationship Id="rId104" Type="http://schemas.openxmlformats.org/officeDocument/2006/relationships/slide" Target="slides/slide75.xml" /><Relationship Id="rId105" Type="http://schemas.openxmlformats.org/officeDocument/2006/relationships/slide" Target="slides/slide76.xml" /><Relationship Id="rId106" Type="http://schemas.openxmlformats.org/officeDocument/2006/relationships/slide" Target="slides/slide77.xml" /><Relationship Id="rId107" Type="http://schemas.openxmlformats.org/officeDocument/2006/relationships/slide" Target="slides/slide78.xml" /><Relationship Id="rId108" Type="http://schemas.openxmlformats.org/officeDocument/2006/relationships/slide" Target="slides/slide79.xml" /><Relationship Id="rId109" Type="http://schemas.openxmlformats.org/officeDocument/2006/relationships/slide" Target="slides/slide80.xml" /><Relationship Id="rId11" Type="http://schemas.openxmlformats.org/officeDocument/2006/relationships/slideMaster" Target="slideMasters/slideMaster11.xml" /><Relationship Id="rId110" Type="http://schemas.openxmlformats.org/officeDocument/2006/relationships/slide" Target="slides/slide81.xml" /><Relationship Id="rId111" Type="http://schemas.openxmlformats.org/officeDocument/2006/relationships/slide" Target="slides/slide82.xml" /><Relationship Id="rId112" Type="http://schemas.openxmlformats.org/officeDocument/2006/relationships/slide" Target="slides/slide83.xml" /><Relationship Id="rId113" Type="http://schemas.openxmlformats.org/officeDocument/2006/relationships/slide" Target="slides/slide84.xml" /><Relationship Id="rId114" Type="http://schemas.openxmlformats.org/officeDocument/2006/relationships/slide" Target="slides/slide85.xml" /><Relationship Id="rId115" Type="http://schemas.openxmlformats.org/officeDocument/2006/relationships/slide" Target="slides/slide86.xml" /><Relationship Id="rId116" Type="http://schemas.openxmlformats.org/officeDocument/2006/relationships/slide" Target="slides/slide87.xml" /><Relationship Id="rId117" Type="http://schemas.openxmlformats.org/officeDocument/2006/relationships/slide" Target="slides/slide88.xml" /><Relationship Id="rId118" Type="http://schemas.openxmlformats.org/officeDocument/2006/relationships/slide" Target="slides/slide89.xml" /><Relationship Id="rId119" Type="http://schemas.openxmlformats.org/officeDocument/2006/relationships/slide" Target="slides/slide90.xml" /><Relationship Id="rId12" Type="http://schemas.openxmlformats.org/officeDocument/2006/relationships/slideMaster" Target="slideMasters/slideMaster12.xml" /><Relationship Id="rId120" Type="http://schemas.openxmlformats.org/officeDocument/2006/relationships/slide" Target="slides/slide91.xml" /><Relationship Id="rId121" Type="http://schemas.openxmlformats.org/officeDocument/2006/relationships/slide" Target="slides/slide92.xml" /><Relationship Id="rId122" Type="http://schemas.openxmlformats.org/officeDocument/2006/relationships/slide" Target="slides/slide93.xml" /><Relationship Id="rId123" Type="http://schemas.openxmlformats.org/officeDocument/2006/relationships/slide" Target="slides/slide94.xml" /><Relationship Id="rId124" Type="http://schemas.openxmlformats.org/officeDocument/2006/relationships/slide" Target="slides/slide95.xml" /><Relationship Id="rId125" Type="http://schemas.openxmlformats.org/officeDocument/2006/relationships/slide" Target="slides/slide96.xml" /><Relationship Id="rId126" Type="http://schemas.openxmlformats.org/officeDocument/2006/relationships/slide" Target="slides/slide97.xml" /><Relationship Id="rId127" Type="http://schemas.openxmlformats.org/officeDocument/2006/relationships/slide" Target="slides/slide98.xml" /><Relationship Id="rId128" Type="http://schemas.openxmlformats.org/officeDocument/2006/relationships/slide" Target="slides/slide99.xml" /><Relationship Id="rId129" Type="http://schemas.openxmlformats.org/officeDocument/2006/relationships/slide" Target="slides/slide100.xml" /><Relationship Id="rId13" Type="http://schemas.openxmlformats.org/officeDocument/2006/relationships/slideMaster" Target="slideMasters/slideMaster13.xml" /><Relationship Id="rId130" Type="http://schemas.openxmlformats.org/officeDocument/2006/relationships/slide" Target="slides/slide101.xml" /><Relationship Id="rId131" Type="http://schemas.openxmlformats.org/officeDocument/2006/relationships/slide" Target="slides/slide102.xml" /><Relationship Id="rId132" Type="http://schemas.openxmlformats.org/officeDocument/2006/relationships/slide" Target="slides/slide103.xml" /><Relationship Id="rId133" Type="http://schemas.openxmlformats.org/officeDocument/2006/relationships/slide" Target="slides/slide104.xml" /><Relationship Id="rId134" Type="http://schemas.openxmlformats.org/officeDocument/2006/relationships/slide" Target="slides/slide105.xml" /><Relationship Id="rId135" Type="http://schemas.openxmlformats.org/officeDocument/2006/relationships/slide" Target="slides/slide106.xml" /><Relationship Id="rId136" Type="http://schemas.openxmlformats.org/officeDocument/2006/relationships/slide" Target="slides/slide107.xml" /><Relationship Id="rId137" Type="http://schemas.openxmlformats.org/officeDocument/2006/relationships/slide" Target="slides/slide108.xml" /><Relationship Id="rId138" Type="http://schemas.openxmlformats.org/officeDocument/2006/relationships/slide" Target="slides/slide109.xml" /><Relationship Id="rId139" Type="http://schemas.openxmlformats.org/officeDocument/2006/relationships/slide" Target="slides/slide110.xml" /><Relationship Id="rId14" Type="http://schemas.openxmlformats.org/officeDocument/2006/relationships/slideMaster" Target="slideMasters/slideMaster14.xml" /><Relationship Id="rId140" Type="http://schemas.openxmlformats.org/officeDocument/2006/relationships/slide" Target="slides/slide111.xml" /><Relationship Id="rId141" Type="http://schemas.openxmlformats.org/officeDocument/2006/relationships/slide" Target="slides/slide112.xml" /><Relationship Id="rId142" Type="http://schemas.openxmlformats.org/officeDocument/2006/relationships/slide" Target="slides/slide113.xml" /><Relationship Id="rId143" Type="http://schemas.openxmlformats.org/officeDocument/2006/relationships/slide" Target="slides/slide114.xml" /><Relationship Id="rId144" Type="http://schemas.openxmlformats.org/officeDocument/2006/relationships/slide" Target="slides/slide115.xml" /><Relationship Id="rId145" Type="http://schemas.openxmlformats.org/officeDocument/2006/relationships/slide" Target="slides/slide116.xml" /><Relationship Id="rId146" Type="http://schemas.openxmlformats.org/officeDocument/2006/relationships/slide" Target="slides/slide117.xml" /><Relationship Id="rId147" Type="http://schemas.openxmlformats.org/officeDocument/2006/relationships/slide" Target="slides/slide118.xml" /><Relationship Id="rId148" Type="http://schemas.openxmlformats.org/officeDocument/2006/relationships/slide" Target="slides/slide119.xml" /><Relationship Id="rId149" Type="http://schemas.openxmlformats.org/officeDocument/2006/relationships/slide" Target="slides/slide120.xml" /><Relationship Id="rId15" Type="http://schemas.openxmlformats.org/officeDocument/2006/relationships/slideMaster" Target="slideMasters/slideMaster15.xml" /><Relationship Id="rId150" Type="http://schemas.openxmlformats.org/officeDocument/2006/relationships/slide" Target="slides/slide121.xml" /><Relationship Id="rId151" Type="http://schemas.openxmlformats.org/officeDocument/2006/relationships/slide" Target="slides/slide122.xml" /><Relationship Id="rId152" Type="http://schemas.openxmlformats.org/officeDocument/2006/relationships/slide" Target="slides/slide123.xml" /><Relationship Id="rId153" Type="http://schemas.openxmlformats.org/officeDocument/2006/relationships/slide" Target="slides/slide124.xml" /><Relationship Id="rId154" Type="http://schemas.openxmlformats.org/officeDocument/2006/relationships/slide" Target="slides/slide125.xml" /><Relationship Id="rId155" Type="http://schemas.openxmlformats.org/officeDocument/2006/relationships/slide" Target="slides/slide126.xml" /><Relationship Id="rId156" Type="http://schemas.openxmlformats.org/officeDocument/2006/relationships/slide" Target="slides/slide127.xml" /><Relationship Id="rId157" Type="http://schemas.openxmlformats.org/officeDocument/2006/relationships/slide" Target="slides/slide128.xml" /><Relationship Id="rId158" Type="http://schemas.openxmlformats.org/officeDocument/2006/relationships/slide" Target="slides/slide129.xml" /><Relationship Id="rId159" Type="http://schemas.openxmlformats.org/officeDocument/2006/relationships/slide" Target="slides/slide130.xml" /><Relationship Id="rId16" Type="http://schemas.openxmlformats.org/officeDocument/2006/relationships/slideMaster" Target="slideMasters/slideMaster16.xml" /><Relationship Id="rId160" Type="http://schemas.openxmlformats.org/officeDocument/2006/relationships/slide" Target="slides/slide131.xml" /><Relationship Id="rId161" Type="http://schemas.openxmlformats.org/officeDocument/2006/relationships/slide" Target="slides/slide132.xml" /><Relationship Id="rId162" Type="http://schemas.openxmlformats.org/officeDocument/2006/relationships/slide" Target="slides/slide133.xml" /><Relationship Id="rId163" Type="http://schemas.openxmlformats.org/officeDocument/2006/relationships/slide" Target="slides/slide134.xml" /><Relationship Id="rId164" Type="http://schemas.openxmlformats.org/officeDocument/2006/relationships/slide" Target="slides/slide135.xml" /><Relationship Id="rId165" Type="http://schemas.openxmlformats.org/officeDocument/2006/relationships/slide" Target="slides/slide136.xml" /><Relationship Id="rId166" Type="http://schemas.openxmlformats.org/officeDocument/2006/relationships/slide" Target="slides/slide137.xml" /><Relationship Id="rId167" Type="http://schemas.openxmlformats.org/officeDocument/2006/relationships/slide" Target="slides/slide138.xml" /><Relationship Id="rId168" Type="http://schemas.openxmlformats.org/officeDocument/2006/relationships/slide" Target="slides/slide139.xml" /><Relationship Id="rId169" Type="http://schemas.openxmlformats.org/officeDocument/2006/relationships/slide" Target="slides/slide140.xml" /><Relationship Id="rId17" Type="http://schemas.openxmlformats.org/officeDocument/2006/relationships/slideMaster" Target="slideMasters/slideMaster17.xml" /><Relationship Id="rId170" Type="http://schemas.openxmlformats.org/officeDocument/2006/relationships/slide" Target="slides/slide141.xml" /><Relationship Id="rId171" Type="http://schemas.openxmlformats.org/officeDocument/2006/relationships/slide" Target="slides/slide142.xml" /><Relationship Id="rId172" Type="http://schemas.openxmlformats.org/officeDocument/2006/relationships/slide" Target="slides/slide143.xml" /><Relationship Id="rId173" Type="http://schemas.openxmlformats.org/officeDocument/2006/relationships/slide" Target="slides/slide144.xml" /><Relationship Id="rId174" Type="http://schemas.openxmlformats.org/officeDocument/2006/relationships/slide" Target="slides/slide145.xml" /><Relationship Id="rId175" Type="http://schemas.openxmlformats.org/officeDocument/2006/relationships/slide" Target="slides/slide146.xml" /><Relationship Id="rId176" Type="http://schemas.openxmlformats.org/officeDocument/2006/relationships/slide" Target="slides/slide147.xml" /><Relationship Id="rId177" Type="http://schemas.openxmlformats.org/officeDocument/2006/relationships/slide" Target="slides/slide148.xml" /><Relationship Id="rId178" Type="http://schemas.openxmlformats.org/officeDocument/2006/relationships/slide" Target="slides/slide149.xml" /><Relationship Id="rId179" Type="http://schemas.openxmlformats.org/officeDocument/2006/relationships/slide" Target="slides/slide150.xml" /><Relationship Id="rId18" Type="http://schemas.openxmlformats.org/officeDocument/2006/relationships/slideMaster" Target="slideMasters/slideMaster18.xml" /><Relationship Id="rId180" Type="http://schemas.openxmlformats.org/officeDocument/2006/relationships/slide" Target="slides/slide151.xml" /><Relationship Id="rId181" Type="http://schemas.openxmlformats.org/officeDocument/2006/relationships/slide" Target="slides/slide152.xml" /><Relationship Id="rId182" Type="http://schemas.openxmlformats.org/officeDocument/2006/relationships/slide" Target="slides/slide153.xml" /><Relationship Id="rId183" Type="http://schemas.openxmlformats.org/officeDocument/2006/relationships/slide" Target="slides/slide154.xml" /><Relationship Id="rId184" Type="http://schemas.openxmlformats.org/officeDocument/2006/relationships/slide" Target="slides/slide155.xml" /><Relationship Id="rId185" Type="http://schemas.openxmlformats.org/officeDocument/2006/relationships/slide" Target="slides/slide156.xml" /><Relationship Id="rId186" Type="http://schemas.openxmlformats.org/officeDocument/2006/relationships/slide" Target="slides/slide157.xml" /><Relationship Id="rId187" Type="http://schemas.openxmlformats.org/officeDocument/2006/relationships/slide" Target="slides/slide158.xml" /><Relationship Id="rId188" Type="http://schemas.openxmlformats.org/officeDocument/2006/relationships/slide" Target="slides/slide159.xml" /><Relationship Id="rId189" Type="http://schemas.openxmlformats.org/officeDocument/2006/relationships/slide" Target="slides/slide160.xml" /><Relationship Id="rId19" Type="http://schemas.openxmlformats.org/officeDocument/2006/relationships/slideMaster" Target="slideMasters/slideMaster19.xml" /><Relationship Id="rId190" Type="http://schemas.openxmlformats.org/officeDocument/2006/relationships/slide" Target="slides/slide161.xml" /><Relationship Id="rId191" Type="http://schemas.openxmlformats.org/officeDocument/2006/relationships/slide" Target="slides/slide162.xml" /><Relationship Id="rId192" Type="http://schemas.openxmlformats.org/officeDocument/2006/relationships/slide" Target="slides/slide163.xml" /><Relationship Id="rId193" Type="http://schemas.openxmlformats.org/officeDocument/2006/relationships/slide" Target="slides/slide164.xml" /><Relationship Id="rId194" Type="http://schemas.openxmlformats.org/officeDocument/2006/relationships/slide" Target="slides/slide165.xml" /><Relationship Id="rId195" Type="http://schemas.openxmlformats.org/officeDocument/2006/relationships/slide" Target="slides/slide166.xml" /><Relationship Id="rId196" Type="http://schemas.openxmlformats.org/officeDocument/2006/relationships/slide" Target="slides/slide167.xml" /><Relationship Id="rId197" Type="http://schemas.openxmlformats.org/officeDocument/2006/relationships/slide" Target="slides/slide168.xml" /><Relationship Id="rId198" Type="http://schemas.openxmlformats.org/officeDocument/2006/relationships/slide" Target="slides/slide169.xml" /><Relationship Id="rId199" Type="http://schemas.openxmlformats.org/officeDocument/2006/relationships/slide" Target="slides/slide170.xml" /><Relationship Id="rId2" Type="http://schemas.openxmlformats.org/officeDocument/2006/relationships/slideMaster" Target="slideMasters/slideMaster2.xml" /><Relationship Id="rId20" Type="http://schemas.openxmlformats.org/officeDocument/2006/relationships/slideMaster" Target="slideMasters/slideMaster20.xml" /><Relationship Id="rId200" Type="http://schemas.openxmlformats.org/officeDocument/2006/relationships/slide" Target="slides/slide171.xml" /><Relationship Id="rId201" Type="http://schemas.openxmlformats.org/officeDocument/2006/relationships/slide" Target="slides/slide172.xml" /><Relationship Id="rId202" Type="http://schemas.openxmlformats.org/officeDocument/2006/relationships/slide" Target="slides/slide173.xml" /><Relationship Id="rId203" Type="http://schemas.openxmlformats.org/officeDocument/2006/relationships/slide" Target="slides/slide174.xml" /><Relationship Id="rId204" Type="http://schemas.openxmlformats.org/officeDocument/2006/relationships/slide" Target="slides/slide175.xml" /><Relationship Id="rId205" Type="http://schemas.openxmlformats.org/officeDocument/2006/relationships/slide" Target="slides/slide176.xml" /><Relationship Id="rId206" Type="http://schemas.openxmlformats.org/officeDocument/2006/relationships/slide" Target="slides/slide177.xml" /><Relationship Id="rId207" Type="http://schemas.openxmlformats.org/officeDocument/2006/relationships/slide" Target="slides/slide178.xml" /><Relationship Id="rId208" Type="http://schemas.openxmlformats.org/officeDocument/2006/relationships/slide" Target="slides/slide179.xml" /><Relationship Id="rId209" Type="http://schemas.openxmlformats.org/officeDocument/2006/relationships/slide" Target="slides/slide180.xml" /><Relationship Id="rId21" Type="http://schemas.openxmlformats.org/officeDocument/2006/relationships/slideMaster" Target="slideMasters/slideMaster21.xml" /><Relationship Id="rId210" Type="http://schemas.openxmlformats.org/officeDocument/2006/relationships/slide" Target="slides/slide181.xml" /><Relationship Id="rId211" Type="http://schemas.openxmlformats.org/officeDocument/2006/relationships/slide" Target="slides/slide182.xml" /><Relationship Id="rId212" Type="http://schemas.openxmlformats.org/officeDocument/2006/relationships/slide" Target="slides/slide183.xml" /><Relationship Id="rId213" Type="http://schemas.openxmlformats.org/officeDocument/2006/relationships/slide" Target="slides/slide184.xml" /><Relationship Id="rId214" Type="http://schemas.openxmlformats.org/officeDocument/2006/relationships/slide" Target="slides/slide185.xml" /><Relationship Id="rId215" Type="http://schemas.openxmlformats.org/officeDocument/2006/relationships/slide" Target="slides/slide186.xml" /><Relationship Id="rId216" Type="http://schemas.openxmlformats.org/officeDocument/2006/relationships/slide" Target="slides/slide187.xml" /><Relationship Id="rId217" Type="http://schemas.openxmlformats.org/officeDocument/2006/relationships/slide" Target="slides/slide188.xml" /><Relationship Id="rId218" Type="http://schemas.openxmlformats.org/officeDocument/2006/relationships/slide" Target="slides/slide189.xml" /><Relationship Id="rId219" Type="http://schemas.openxmlformats.org/officeDocument/2006/relationships/slide" Target="slides/slide190.xml" /><Relationship Id="rId22" Type="http://schemas.openxmlformats.org/officeDocument/2006/relationships/slideMaster" Target="slideMasters/slideMaster22.xml" /><Relationship Id="rId220" Type="http://schemas.openxmlformats.org/officeDocument/2006/relationships/slide" Target="slides/slide191.xml" /><Relationship Id="rId221" Type="http://schemas.openxmlformats.org/officeDocument/2006/relationships/slide" Target="slides/slide192.xml" /><Relationship Id="rId222" Type="http://schemas.openxmlformats.org/officeDocument/2006/relationships/slide" Target="slides/slide193.xml" /><Relationship Id="rId223" Type="http://schemas.openxmlformats.org/officeDocument/2006/relationships/slide" Target="slides/slide194.xml" /><Relationship Id="rId224" Type="http://schemas.openxmlformats.org/officeDocument/2006/relationships/slide" Target="slides/slide195.xml" /><Relationship Id="rId225" Type="http://schemas.openxmlformats.org/officeDocument/2006/relationships/slide" Target="slides/slide196.xml" /><Relationship Id="rId226" Type="http://schemas.openxmlformats.org/officeDocument/2006/relationships/slide" Target="slides/slide197.xml" /><Relationship Id="rId227" Type="http://schemas.openxmlformats.org/officeDocument/2006/relationships/slide" Target="slides/slide198.xml" /><Relationship Id="rId228" Type="http://schemas.openxmlformats.org/officeDocument/2006/relationships/slide" Target="slides/slide199.xml" /><Relationship Id="rId229" Type="http://schemas.openxmlformats.org/officeDocument/2006/relationships/slide" Target="slides/slide200.xml" /><Relationship Id="rId23" Type="http://schemas.openxmlformats.org/officeDocument/2006/relationships/slideMaster" Target="slideMasters/slideMaster23.xml" /><Relationship Id="rId230" Type="http://schemas.openxmlformats.org/officeDocument/2006/relationships/slide" Target="slides/slide201.xml" /><Relationship Id="rId231" Type="http://schemas.openxmlformats.org/officeDocument/2006/relationships/slide" Target="slides/slide202.xml" /><Relationship Id="rId232" Type="http://schemas.openxmlformats.org/officeDocument/2006/relationships/slide" Target="slides/slide203.xml" /><Relationship Id="rId233" Type="http://schemas.openxmlformats.org/officeDocument/2006/relationships/slide" Target="slides/slide204.xml" /><Relationship Id="rId234" Type="http://schemas.openxmlformats.org/officeDocument/2006/relationships/slide" Target="slides/slide205.xml" /><Relationship Id="rId235" Type="http://schemas.openxmlformats.org/officeDocument/2006/relationships/slide" Target="slides/slide206.xml" /><Relationship Id="rId236" Type="http://schemas.openxmlformats.org/officeDocument/2006/relationships/slide" Target="slides/slide207.xml" /><Relationship Id="rId237" Type="http://schemas.openxmlformats.org/officeDocument/2006/relationships/slide" Target="slides/slide208.xml" /><Relationship Id="rId238" Type="http://schemas.openxmlformats.org/officeDocument/2006/relationships/slide" Target="slides/slide209.xml" /><Relationship Id="rId239" Type="http://schemas.openxmlformats.org/officeDocument/2006/relationships/slide" Target="slides/slide210.xml" /><Relationship Id="rId24" Type="http://schemas.openxmlformats.org/officeDocument/2006/relationships/slideMaster" Target="slideMasters/slideMaster24.xml" /><Relationship Id="rId240" Type="http://schemas.openxmlformats.org/officeDocument/2006/relationships/slide" Target="slides/slide211.xml" /><Relationship Id="rId241" Type="http://schemas.openxmlformats.org/officeDocument/2006/relationships/slide" Target="slides/slide212.xml" /><Relationship Id="rId242" Type="http://schemas.openxmlformats.org/officeDocument/2006/relationships/slide" Target="slides/slide213.xml" /><Relationship Id="rId243" Type="http://schemas.openxmlformats.org/officeDocument/2006/relationships/slide" Target="slides/slide214.xml" /><Relationship Id="rId244" Type="http://schemas.openxmlformats.org/officeDocument/2006/relationships/slide" Target="slides/slide215.xml" /><Relationship Id="rId245" Type="http://schemas.openxmlformats.org/officeDocument/2006/relationships/slide" Target="slides/slide216.xml" /><Relationship Id="rId246" Type="http://schemas.openxmlformats.org/officeDocument/2006/relationships/slide" Target="slides/slide217.xml" /><Relationship Id="rId247" Type="http://schemas.openxmlformats.org/officeDocument/2006/relationships/slide" Target="slides/slide218.xml" /><Relationship Id="rId248" Type="http://schemas.openxmlformats.org/officeDocument/2006/relationships/slide" Target="slides/slide219.xml" /><Relationship Id="rId249" Type="http://schemas.openxmlformats.org/officeDocument/2006/relationships/slide" Target="slides/slide220.xml" /><Relationship Id="rId25" Type="http://schemas.openxmlformats.org/officeDocument/2006/relationships/slideMaster" Target="slideMasters/slideMaster25.xml" /><Relationship Id="rId250" Type="http://schemas.openxmlformats.org/officeDocument/2006/relationships/slide" Target="slides/slide221.xml" /><Relationship Id="rId251" Type="http://schemas.openxmlformats.org/officeDocument/2006/relationships/slide" Target="slides/slide222.xml" /><Relationship Id="rId252" Type="http://schemas.openxmlformats.org/officeDocument/2006/relationships/slide" Target="slides/slide223.xml" /><Relationship Id="rId253" Type="http://schemas.openxmlformats.org/officeDocument/2006/relationships/slide" Target="slides/slide224.xml" /><Relationship Id="rId254" Type="http://schemas.openxmlformats.org/officeDocument/2006/relationships/slide" Target="slides/slide225.xml" /><Relationship Id="rId255" Type="http://schemas.openxmlformats.org/officeDocument/2006/relationships/slide" Target="slides/slide226.xml" /><Relationship Id="rId256" Type="http://schemas.openxmlformats.org/officeDocument/2006/relationships/slide" Target="slides/slide227.xml" /><Relationship Id="rId257" Type="http://schemas.openxmlformats.org/officeDocument/2006/relationships/slide" Target="slides/slide228.xml" /><Relationship Id="rId258" Type="http://schemas.openxmlformats.org/officeDocument/2006/relationships/slide" Target="slides/slide229.xml" /><Relationship Id="rId259" Type="http://schemas.openxmlformats.org/officeDocument/2006/relationships/slide" Target="slides/slide230.xml" /><Relationship Id="rId26" Type="http://schemas.openxmlformats.org/officeDocument/2006/relationships/slideMaster" Target="slideMasters/slideMaster26.xml" /><Relationship Id="rId260" Type="http://schemas.openxmlformats.org/officeDocument/2006/relationships/slide" Target="slides/slide231.xml" /><Relationship Id="rId261" Type="http://schemas.openxmlformats.org/officeDocument/2006/relationships/slide" Target="slides/slide232.xml" /><Relationship Id="rId262" Type="http://schemas.openxmlformats.org/officeDocument/2006/relationships/slide" Target="slides/slide233.xml" /><Relationship Id="rId263" Type="http://schemas.openxmlformats.org/officeDocument/2006/relationships/slide" Target="slides/slide234.xml" /><Relationship Id="rId264" Type="http://schemas.openxmlformats.org/officeDocument/2006/relationships/slide" Target="slides/slide235.xml" /><Relationship Id="rId265" Type="http://schemas.openxmlformats.org/officeDocument/2006/relationships/slide" Target="slides/slide236.xml" /><Relationship Id="rId266" Type="http://schemas.openxmlformats.org/officeDocument/2006/relationships/slide" Target="slides/slide237.xml" /><Relationship Id="rId267" Type="http://schemas.openxmlformats.org/officeDocument/2006/relationships/slide" Target="slides/slide238.xml" /><Relationship Id="rId268" Type="http://schemas.openxmlformats.org/officeDocument/2006/relationships/slide" Target="slides/slide239.xml" /><Relationship Id="rId269" Type="http://schemas.openxmlformats.org/officeDocument/2006/relationships/slide" Target="slides/slide240.xml" /><Relationship Id="rId27" Type="http://schemas.openxmlformats.org/officeDocument/2006/relationships/slideMaster" Target="slideMasters/slideMaster27.xml" /><Relationship Id="rId270" Type="http://schemas.openxmlformats.org/officeDocument/2006/relationships/slide" Target="slides/slide241.xml" /><Relationship Id="rId271" Type="http://schemas.openxmlformats.org/officeDocument/2006/relationships/slide" Target="slides/slide242.xml" /><Relationship Id="rId272" Type="http://schemas.openxmlformats.org/officeDocument/2006/relationships/slide" Target="slides/slide243.xml" /><Relationship Id="rId273" Type="http://schemas.openxmlformats.org/officeDocument/2006/relationships/slide" Target="slides/slide244.xml" /><Relationship Id="rId274" Type="http://schemas.openxmlformats.org/officeDocument/2006/relationships/slide" Target="slides/slide245.xml" /><Relationship Id="rId275" Type="http://schemas.openxmlformats.org/officeDocument/2006/relationships/slide" Target="slides/slide246.xml" /><Relationship Id="rId276" Type="http://schemas.openxmlformats.org/officeDocument/2006/relationships/slide" Target="slides/slide247.xml" /><Relationship Id="rId277" Type="http://schemas.openxmlformats.org/officeDocument/2006/relationships/slide" Target="slides/slide248.xml" /><Relationship Id="rId278" Type="http://schemas.openxmlformats.org/officeDocument/2006/relationships/slide" Target="slides/slide249.xml" /><Relationship Id="rId279" Type="http://schemas.openxmlformats.org/officeDocument/2006/relationships/slide" Target="slides/slide250.xml" /><Relationship Id="rId28" Type="http://schemas.openxmlformats.org/officeDocument/2006/relationships/slideMaster" Target="slideMasters/slideMaster28.xml" /><Relationship Id="rId280" Type="http://schemas.openxmlformats.org/officeDocument/2006/relationships/slide" Target="slides/slide251.xml" /><Relationship Id="rId281" Type="http://schemas.openxmlformats.org/officeDocument/2006/relationships/slide" Target="slides/slide252.xml" /><Relationship Id="rId282" Type="http://schemas.openxmlformats.org/officeDocument/2006/relationships/slide" Target="slides/slide253.xml" /><Relationship Id="rId283" Type="http://schemas.openxmlformats.org/officeDocument/2006/relationships/slide" Target="slides/slide254.xml" /><Relationship Id="rId284" Type="http://schemas.openxmlformats.org/officeDocument/2006/relationships/slide" Target="slides/slide255.xml" /><Relationship Id="rId285" Type="http://schemas.openxmlformats.org/officeDocument/2006/relationships/slide" Target="slides/slide256.xml" /><Relationship Id="rId286" Type="http://schemas.openxmlformats.org/officeDocument/2006/relationships/slide" Target="slides/slide257.xml" /><Relationship Id="rId287" Type="http://schemas.openxmlformats.org/officeDocument/2006/relationships/slide" Target="slides/slide258.xml" /><Relationship Id="rId288" Type="http://schemas.openxmlformats.org/officeDocument/2006/relationships/slide" Target="slides/slide259.xml" /><Relationship Id="rId289" Type="http://schemas.openxmlformats.org/officeDocument/2006/relationships/slide" Target="slides/slide260.xml" /><Relationship Id="rId29" Type="http://schemas.openxmlformats.org/officeDocument/2006/relationships/notesMaster" Target="notesMasters/notesMaster1.xml" /><Relationship Id="rId290" Type="http://schemas.openxmlformats.org/officeDocument/2006/relationships/slide" Target="slides/slide261.xml" /><Relationship Id="rId291" Type="http://schemas.openxmlformats.org/officeDocument/2006/relationships/slide" Target="slides/slide262.xml" /><Relationship Id="rId292" Type="http://schemas.openxmlformats.org/officeDocument/2006/relationships/slide" Target="slides/slide263.xml" /><Relationship Id="rId293" Type="http://schemas.openxmlformats.org/officeDocument/2006/relationships/slide" Target="slides/slide264.xml" /><Relationship Id="rId294" Type="http://schemas.openxmlformats.org/officeDocument/2006/relationships/slide" Target="slides/slide265.xml" /><Relationship Id="rId295" Type="http://schemas.openxmlformats.org/officeDocument/2006/relationships/slide" Target="slides/slide266.xml" /><Relationship Id="rId296" Type="http://schemas.openxmlformats.org/officeDocument/2006/relationships/slide" Target="slides/slide267.xml" /><Relationship Id="rId297" Type="http://schemas.openxmlformats.org/officeDocument/2006/relationships/slide" Target="slides/slide268.xml" /><Relationship Id="rId298" Type="http://schemas.openxmlformats.org/officeDocument/2006/relationships/slide" Target="slides/slide269.xml" /><Relationship Id="rId299" Type="http://schemas.openxmlformats.org/officeDocument/2006/relationships/slide" Target="slides/slide270.xml" /><Relationship Id="rId3" Type="http://schemas.openxmlformats.org/officeDocument/2006/relationships/slideMaster" Target="slideMasters/slideMaster3.xml" /><Relationship Id="rId30" Type="http://schemas.openxmlformats.org/officeDocument/2006/relationships/slide" Target="slides/slide1.xml" /><Relationship Id="rId300" Type="http://schemas.openxmlformats.org/officeDocument/2006/relationships/slide" Target="slides/slide271.xml" /><Relationship Id="rId301" Type="http://schemas.openxmlformats.org/officeDocument/2006/relationships/slide" Target="slides/slide272.xml" /><Relationship Id="rId302" Type="http://schemas.openxmlformats.org/officeDocument/2006/relationships/slide" Target="slides/slide273.xml" /><Relationship Id="rId303" Type="http://schemas.openxmlformats.org/officeDocument/2006/relationships/slide" Target="slides/slide274.xml" /><Relationship Id="rId304" Type="http://schemas.openxmlformats.org/officeDocument/2006/relationships/slide" Target="slides/slide275.xml" /><Relationship Id="rId305" Type="http://schemas.openxmlformats.org/officeDocument/2006/relationships/slide" Target="slides/slide276.xml" /><Relationship Id="rId306" Type="http://schemas.openxmlformats.org/officeDocument/2006/relationships/slide" Target="slides/slide277.xml" /><Relationship Id="rId307" Type="http://schemas.openxmlformats.org/officeDocument/2006/relationships/slide" Target="slides/slide278.xml" /><Relationship Id="rId308" Type="http://schemas.openxmlformats.org/officeDocument/2006/relationships/slide" Target="slides/slide279.xml" /><Relationship Id="rId309" Type="http://schemas.openxmlformats.org/officeDocument/2006/relationships/slide" Target="slides/slide280.xml" /><Relationship Id="rId31" Type="http://schemas.openxmlformats.org/officeDocument/2006/relationships/slide" Target="slides/slide2.xml" /><Relationship Id="rId310" Type="http://schemas.openxmlformats.org/officeDocument/2006/relationships/slide" Target="slides/slide281.xml" /><Relationship Id="rId311" Type="http://schemas.openxmlformats.org/officeDocument/2006/relationships/slide" Target="slides/slide282.xml" /><Relationship Id="rId312" Type="http://schemas.openxmlformats.org/officeDocument/2006/relationships/slide" Target="slides/slide283.xml" /><Relationship Id="rId313" Type="http://schemas.openxmlformats.org/officeDocument/2006/relationships/slide" Target="slides/slide284.xml" /><Relationship Id="rId314" Type="http://schemas.openxmlformats.org/officeDocument/2006/relationships/slide" Target="slides/slide285.xml" /><Relationship Id="rId315" Type="http://schemas.openxmlformats.org/officeDocument/2006/relationships/slide" Target="slides/slide286.xml" /><Relationship Id="rId316" Type="http://schemas.openxmlformats.org/officeDocument/2006/relationships/slide" Target="slides/slide287.xml" /><Relationship Id="rId317" Type="http://schemas.openxmlformats.org/officeDocument/2006/relationships/slide" Target="slides/slide288.xml" /><Relationship Id="rId318" Type="http://schemas.openxmlformats.org/officeDocument/2006/relationships/slide" Target="slides/slide289.xml" /><Relationship Id="rId319" Type="http://schemas.openxmlformats.org/officeDocument/2006/relationships/slide" Target="slides/slide290.xml" /><Relationship Id="rId32" Type="http://schemas.openxmlformats.org/officeDocument/2006/relationships/slide" Target="slides/slide3.xml" /><Relationship Id="rId320" Type="http://schemas.openxmlformats.org/officeDocument/2006/relationships/slide" Target="slides/slide291.xml" /><Relationship Id="rId321" Type="http://schemas.openxmlformats.org/officeDocument/2006/relationships/slide" Target="slides/slide292.xml" /><Relationship Id="rId322" Type="http://schemas.openxmlformats.org/officeDocument/2006/relationships/slide" Target="slides/slide293.xml" /><Relationship Id="rId323" Type="http://schemas.openxmlformats.org/officeDocument/2006/relationships/slide" Target="slides/slide294.xml" /><Relationship Id="rId324" Type="http://schemas.openxmlformats.org/officeDocument/2006/relationships/slide" Target="slides/slide295.xml" /><Relationship Id="rId325" Type="http://schemas.openxmlformats.org/officeDocument/2006/relationships/slide" Target="slides/slide296.xml" /><Relationship Id="rId326" Type="http://schemas.openxmlformats.org/officeDocument/2006/relationships/slide" Target="slides/slide297.xml" /><Relationship Id="rId327" Type="http://schemas.openxmlformats.org/officeDocument/2006/relationships/slide" Target="slides/slide298.xml" /><Relationship Id="rId328" Type="http://schemas.openxmlformats.org/officeDocument/2006/relationships/slide" Target="slides/slide299.xml" /><Relationship Id="rId329" Type="http://schemas.openxmlformats.org/officeDocument/2006/relationships/slide" Target="slides/slide300.xml" /><Relationship Id="rId33" Type="http://schemas.openxmlformats.org/officeDocument/2006/relationships/slide" Target="slides/slide4.xml" /><Relationship Id="rId330" Type="http://schemas.openxmlformats.org/officeDocument/2006/relationships/slide" Target="slides/slide301.xml" /><Relationship Id="rId331" Type="http://schemas.openxmlformats.org/officeDocument/2006/relationships/slide" Target="slides/slide302.xml" /><Relationship Id="rId332" Type="http://schemas.openxmlformats.org/officeDocument/2006/relationships/slide" Target="slides/slide303.xml" /><Relationship Id="rId333" Type="http://schemas.openxmlformats.org/officeDocument/2006/relationships/slide" Target="slides/slide304.xml" /><Relationship Id="rId334" Type="http://schemas.openxmlformats.org/officeDocument/2006/relationships/slide" Target="slides/slide305.xml" /><Relationship Id="rId335" Type="http://schemas.openxmlformats.org/officeDocument/2006/relationships/slide" Target="slides/slide306.xml" /><Relationship Id="rId336" Type="http://schemas.openxmlformats.org/officeDocument/2006/relationships/slide" Target="slides/slide307.xml" /><Relationship Id="rId337" Type="http://schemas.openxmlformats.org/officeDocument/2006/relationships/slide" Target="slides/slide308.xml" /><Relationship Id="rId338" Type="http://schemas.openxmlformats.org/officeDocument/2006/relationships/slide" Target="slides/slide309.xml" /><Relationship Id="rId339" Type="http://schemas.openxmlformats.org/officeDocument/2006/relationships/slide" Target="slides/slide310.xml" /><Relationship Id="rId34" Type="http://schemas.openxmlformats.org/officeDocument/2006/relationships/slide" Target="slides/slide5.xml" /><Relationship Id="rId340" Type="http://schemas.openxmlformats.org/officeDocument/2006/relationships/slide" Target="slides/slide311.xml" /><Relationship Id="rId341" Type="http://schemas.openxmlformats.org/officeDocument/2006/relationships/slide" Target="slides/slide312.xml" /><Relationship Id="rId342" Type="http://schemas.openxmlformats.org/officeDocument/2006/relationships/slide" Target="slides/slide313.xml" /><Relationship Id="rId343" Type="http://schemas.openxmlformats.org/officeDocument/2006/relationships/slide" Target="slides/slide314.xml" /><Relationship Id="rId344" Type="http://schemas.openxmlformats.org/officeDocument/2006/relationships/slide" Target="slides/slide315.xml" /><Relationship Id="rId345" Type="http://schemas.openxmlformats.org/officeDocument/2006/relationships/slide" Target="slides/slide316.xml" /><Relationship Id="rId346" Type="http://schemas.openxmlformats.org/officeDocument/2006/relationships/slide" Target="slides/slide317.xml" /><Relationship Id="rId347" Type="http://schemas.openxmlformats.org/officeDocument/2006/relationships/slide" Target="slides/slide318.xml" /><Relationship Id="rId348" Type="http://schemas.openxmlformats.org/officeDocument/2006/relationships/slide" Target="slides/slide319.xml" /><Relationship Id="rId349" Type="http://schemas.openxmlformats.org/officeDocument/2006/relationships/slide" Target="slides/slide320.xml" /><Relationship Id="rId35" Type="http://schemas.openxmlformats.org/officeDocument/2006/relationships/slide" Target="slides/slide6.xml" /><Relationship Id="rId350" Type="http://schemas.openxmlformats.org/officeDocument/2006/relationships/slide" Target="slides/slide321.xml" /><Relationship Id="rId351" Type="http://schemas.openxmlformats.org/officeDocument/2006/relationships/slide" Target="slides/slide322.xml" /><Relationship Id="rId352" Type="http://schemas.openxmlformats.org/officeDocument/2006/relationships/slide" Target="slides/slide323.xml" /><Relationship Id="rId353" Type="http://schemas.openxmlformats.org/officeDocument/2006/relationships/slide" Target="slides/slide324.xml" /><Relationship Id="rId354" Type="http://schemas.openxmlformats.org/officeDocument/2006/relationships/slide" Target="slides/slide325.xml" /><Relationship Id="rId355" Type="http://schemas.openxmlformats.org/officeDocument/2006/relationships/slide" Target="slides/slide326.xml" /><Relationship Id="rId356" Type="http://schemas.openxmlformats.org/officeDocument/2006/relationships/slide" Target="slides/slide327.xml" /><Relationship Id="rId357" Type="http://schemas.openxmlformats.org/officeDocument/2006/relationships/slide" Target="slides/slide328.xml" /><Relationship Id="rId358" Type="http://schemas.openxmlformats.org/officeDocument/2006/relationships/slide" Target="slides/slide329.xml" /><Relationship Id="rId359" Type="http://schemas.openxmlformats.org/officeDocument/2006/relationships/slide" Target="slides/slide330.xml" /><Relationship Id="rId36" Type="http://schemas.openxmlformats.org/officeDocument/2006/relationships/slide" Target="slides/slide7.xml" /><Relationship Id="rId360" Type="http://schemas.openxmlformats.org/officeDocument/2006/relationships/slide" Target="slides/slide331.xml" /><Relationship Id="rId361" Type="http://schemas.openxmlformats.org/officeDocument/2006/relationships/slide" Target="slides/slide332.xml" /><Relationship Id="rId362" Type="http://schemas.openxmlformats.org/officeDocument/2006/relationships/slide" Target="slides/slide333.xml" /><Relationship Id="rId363" Type="http://schemas.openxmlformats.org/officeDocument/2006/relationships/slide" Target="slides/slide334.xml" /><Relationship Id="rId364" Type="http://schemas.openxmlformats.org/officeDocument/2006/relationships/slide" Target="slides/slide335.xml" /><Relationship Id="rId365" Type="http://schemas.openxmlformats.org/officeDocument/2006/relationships/slide" Target="slides/slide336.xml" /><Relationship Id="rId366" Type="http://schemas.openxmlformats.org/officeDocument/2006/relationships/slide" Target="slides/slide337.xml" /><Relationship Id="rId367" Type="http://schemas.openxmlformats.org/officeDocument/2006/relationships/slide" Target="slides/slide338.xml" /><Relationship Id="rId368" Type="http://schemas.openxmlformats.org/officeDocument/2006/relationships/slide" Target="slides/slide339.xml" /><Relationship Id="rId369" Type="http://schemas.openxmlformats.org/officeDocument/2006/relationships/slide" Target="slides/slide340.xml" /><Relationship Id="rId37" Type="http://schemas.openxmlformats.org/officeDocument/2006/relationships/slide" Target="slides/slide8.xml" /><Relationship Id="rId370" Type="http://schemas.openxmlformats.org/officeDocument/2006/relationships/slide" Target="slides/slide341.xml" /><Relationship Id="rId371" Type="http://schemas.openxmlformats.org/officeDocument/2006/relationships/slide" Target="slides/slide342.xml" /><Relationship Id="rId372" Type="http://schemas.openxmlformats.org/officeDocument/2006/relationships/slide" Target="slides/slide343.xml" /><Relationship Id="rId373" Type="http://schemas.openxmlformats.org/officeDocument/2006/relationships/slide" Target="slides/slide344.xml" /><Relationship Id="rId374" Type="http://schemas.openxmlformats.org/officeDocument/2006/relationships/slide" Target="slides/slide345.xml" /><Relationship Id="rId375" Type="http://schemas.openxmlformats.org/officeDocument/2006/relationships/slide" Target="slides/slide346.xml" /><Relationship Id="rId376" Type="http://schemas.openxmlformats.org/officeDocument/2006/relationships/slide" Target="slides/slide347.xml" /><Relationship Id="rId377" Type="http://schemas.openxmlformats.org/officeDocument/2006/relationships/slide" Target="slides/slide348.xml" /><Relationship Id="rId378" Type="http://schemas.openxmlformats.org/officeDocument/2006/relationships/slide" Target="slides/slide349.xml" /><Relationship Id="rId379" Type="http://schemas.openxmlformats.org/officeDocument/2006/relationships/slide" Target="slides/slide350.xml" /><Relationship Id="rId38" Type="http://schemas.openxmlformats.org/officeDocument/2006/relationships/slide" Target="slides/slide9.xml" /><Relationship Id="rId380" Type="http://schemas.openxmlformats.org/officeDocument/2006/relationships/slide" Target="slides/slide351.xml" /><Relationship Id="rId381" Type="http://schemas.openxmlformats.org/officeDocument/2006/relationships/slide" Target="slides/slide352.xml" /><Relationship Id="rId382" Type="http://schemas.openxmlformats.org/officeDocument/2006/relationships/slide" Target="slides/slide353.xml" /><Relationship Id="rId383" Type="http://schemas.openxmlformats.org/officeDocument/2006/relationships/slide" Target="slides/slide354.xml" /><Relationship Id="rId384" Type="http://schemas.openxmlformats.org/officeDocument/2006/relationships/slide" Target="slides/slide355.xml" /><Relationship Id="rId385" Type="http://schemas.openxmlformats.org/officeDocument/2006/relationships/slide" Target="slides/slide356.xml" /><Relationship Id="rId386" Type="http://schemas.openxmlformats.org/officeDocument/2006/relationships/slide" Target="slides/slide357.xml" /><Relationship Id="rId387" Type="http://schemas.openxmlformats.org/officeDocument/2006/relationships/slide" Target="slides/slide358.xml" /><Relationship Id="rId388" Type="http://schemas.openxmlformats.org/officeDocument/2006/relationships/slide" Target="slides/slide359.xml" /><Relationship Id="rId389" Type="http://schemas.openxmlformats.org/officeDocument/2006/relationships/slide" Target="slides/slide360.xml" /><Relationship Id="rId39" Type="http://schemas.openxmlformats.org/officeDocument/2006/relationships/slide" Target="slides/slide10.xml" /><Relationship Id="rId390" Type="http://schemas.openxmlformats.org/officeDocument/2006/relationships/slide" Target="slides/slide361.xml" /><Relationship Id="rId391" Type="http://schemas.openxmlformats.org/officeDocument/2006/relationships/slide" Target="slides/slide362.xml" /><Relationship Id="rId392" Type="http://schemas.openxmlformats.org/officeDocument/2006/relationships/slide" Target="slides/slide363.xml" /><Relationship Id="rId393" Type="http://schemas.openxmlformats.org/officeDocument/2006/relationships/slide" Target="slides/slide364.xml" /><Relationship Id="rId394" Type="http://schemas.openxmlformats.org/officeDocument/2006/relationships/slide" Target="slides/slide365.xml" /><Relationship Id="rId395" Type="http://schemas.openxmlformats.org/officeDocument/2006/relationships/slide" Target="slides/slide366.xml" /><Relationship Id="rId396" Type="http://schemas.openxmlformats.org/officeDocument/2006/relationships/slide" Target="slides/slide367.xml" /><Relationship Id="rId397" Type="http://schemas.openxmlformats.org/officeDocument/2006/relationships/slide" Target="slides/slide368.xml" /><Relationship Id="rId398" Type="http://schemas.openxmlformats.org/officeDocument/2006/relationships/slide" Target="slides/slide369.xml" /><Relationship Id="rId399" Type="http://schemas.openxmlformats.org/officeDocument/2006/relationships/slide" Target="slides/slide370.xml" /><Relationship Id="rId4" Type="http://schemas.openxmlformats.org/officeDocument/2006/relationships/slideMaster" Target="slideMasters/slideMaster4.xml" /><Relationship Id="rId40" Type="http://schemas.openxmlformats.org/officeDocument/2006/relationships/slide" Target="slides/slide11.xml" /><Relationship Id="rId400" Type="http://schemas.openxmlformats.org/officeDocument/2006/relationships/slide" Target="slides/slide371.xml" /><Relationship Id="rId401" Type="http://schemas.openxmlformats.org/officeDocument/2006/relationships/slide" Target="slides/slide372.xml" /><Relationship Id="rId402" Type="http://schemas.openxmlformats.org/officeDocument/2006/relationships/slide" Target="slides/slide373.xml" /><Relationship Id="rId403" Type="http://schemas.openxmlformats.org/officeDocument/2006/relationships/slide" Target="slides/slide374.xml" /><Relationship Id="rId404" Type="http://schemas.openxmlformats.org/officeDocument/2006/relationships/slide" Target="slides/slide375.xml" /><Relationship Id="rId405" Type="http://schemas.openxmlformats.org/officeDocument/2006/relationships/slide" Target="slides/slide376.xml" /><Relationship Id="rId406" Type="http://schemas.openxmlformats.org/officeDocument/2006/relationships/slide" Target="slides/slide377.xml" /><Relationship Id="rId407" Type="http://schemas.openxmlformats.org/officeDocument/2006/relationships/slide" Target="slides/slide378.xml" /><Relationship Id="rId408" Type="http://schemas.openxmlformats.org/officeDocument/2006/relationships/slide" Target="slides/slide379.xml" /><Relationship Id="rId409" Type="http://schemas.openxmlformats.org/officeDocument/2006/relationships/slide" Target="slides/slide380.xml" /><Relationship Id="rId41" Type="http://schemas.openxmlformats.org/officeDocument/2006/relationships/slide" Target="slides/slide12.xml" /><Relationship Id="rId410" Type="http://schemas.openxmlformats.org/officeDocument/2006/relationships/slide" Target="slides/slide381.xml" /><Relationship Id="rId411" Type="http://schemas.openxmlformats.org/officeDocument/2006/relationships/slide" Target="slides/slide382.xml" /><Relationship Id="rId412" Type="http://schemas.openxmlformats.org/officeDocument/2006/relationships/slide" Target="slides/slide383.xml" /><Relationship Id="rId413" Type="http://schemas.openxmlformats.org/officeDocument/2006/relationships/slide" Target="slides/slide384.xml" /><Relationship Id="rId414" Type="http://schemas.openxmlformats.org/officeDocument/2006/relationships/slide" Target="slides/slide385.xml" /><Relationship Id="rId415" Type="http://schemas.openxmlformats.org/officeDocument/2006/relationships/slide" Target="slides/slide386.xml" /><Relationship Id="rId416" Type="http://schemas.openxmlformats.org/officeDocument/2006/relationships/slide" Target="slides/slide387.xml" /><Relationship Id="rId417" Type="http://schemas.openxmlformats.org/officeDocument/2006/relationships/slide" Target="slides/slide388.xml" /><Relationship Id="rId418" Type="http://schemas.openxmlformats.org/officeDocument/2006/relationships/slide" Target="slides/slide389.xml" /><Relationship Id="rId419" Type="http://schemas.openxmlformats.org/officeDocument/2006/relationships/slide" Target="slides/slide390.xml" /><Relationship Id="rId42" Type="http://schemas.openxmlformats.org/officeDocument/2006/relationships/slide" Target="slides/slide13.xml" /><Relationship Id="rId420" Type="http://schemas.openxmlformats.org/officeDocument/2006/relationships/slide" Target="slides/slide391.xml" /><Relationship Id="rId421" Type="http://schemas.openxmlformats.org/officeDocument/2006/relationships/slide" Target="slides/slide392.xml" /><Relationship Id="rId422" Type="http://schemas.openxmlformats.org/officeDocument/2006/relationships/slide" Target="slides/slide393.xml" /><Relationship Id="rId423" Type="http://schemas.openxmlformats.org/officeDocument/2006/relationships/slide" Target="slides/slide394.xml" /><Relationship Id="rId424" Type="http://schemas.openxmlformats.org/officeDocument/2006/relationships/slide" Target="slides/slide395.xml" /><Relationship Id="rId425" Type="http://schemas.openxmlformats.org/officeDocument/2006/relationships/slide" Target="slides/slide396.xml" /><Relationship Id="rId426" Type="http://schemas.openxmlformats.org/officeDocument/2006/relationships/slide" Target="slides/slide397.xml" /><Relationship Id="rId427" Type="http://schemas.openxmlformats.org/officeDocument/2006/relationships/slide" Target="slides/slide398.xml" /><Relationship Id="rId428" Type="http://schemas.openxmlformats.org/officeDocument/2006/relationships/slide" Target="slides/slide399.xml" /><Relationship Id="rId429" Type="http://schemas.openxmlformats.org/officeDocument/2006/relationships/slide" Target="slides/slide400.xml" /><Relationship Id="rId43" Type="http://schemas.openxmlformats.org/officeDocument/2006/relationships/slide" Target="slides/slide14.xml" /><Relationship Id="rId430" Type="http://schemas.openxmlformats.org/officeDocument/2006/relationships/slide" Target="slides/slide401.xml" /><Relationship Id="rId431" Type="http://schemas.openxmlformats.org/officeDocument/2006/relationships/slide" Target="slides/slide402.xml" /><Relationship Id="rId432" Type="http://schemas.openxmlformats.org/officeDocument/2006/relationships/slide" Target="slides/slide403.xml" /><Relationship Id="rId433" Type="http://schemas.openxmlformats.org/officeDocument/2006/relationships/slide" Target="slides/slide404.xml" /><Relationship Id="rId434" Type="http://schemas.openxmlformats.org/officeDocument/2006/relationships/slide" Target="slides/slide405.xml" /><Relationship Id="rId435" Type="http://schemas.openxmlformats.org/officeDocument/2006/relationships/slide" Target="slides/slide406.xml" /><Relationship Id="rId436" Type="http://schemas.openxmlformats.org/officeDocument/2006/relationships/slide" Target="slides/slide407.xml" /><Relationship Id="rId437" Type="http://schemas.openxmlformats.org/officeDocument/2006/relationships/slide" Target="slides/slide408.xml" /><Relationship Id="rId438" Type="http://schemas.openxmlformats.org/officeDocument/2006/relationships/slide" Target="slides/slide409.xml" /><Relationship Id="rId439" Type="http://schemas.openxmlformats.org/officeDocument/2006/relationships/slide" Target="slides/slide410.xml" /><Relationship Id="rId44" Type="http://schemas.openxmlformats.org/officeDocument/2006/relationships/slide" Target="slides/slide15.xml" /><Relationship Id="rId440" Type="http://schemas.openxmlformats.org/officeDocument/2006/relationships/slide" Target="slides/slide411.xml" /><Relationship Id="rId441" Type="http://schemas.openxmlformats.org/officeDocument/2006/relationships/slide" Target="slides/slide412.xml" /><Relationship Id="rId442" Type="http://schemas.openxmlformats.org/officeDocument/2006/relationships/slide" Target="slides/slide413.xml" /><Relationship Id="rId443" Type="http://schemas.openxmlformats.org/officeDocument/2006/relationships/slide" Target="slides/slide414.xml" /><Relationship Id="rId444" Type="http://schemas.openxmlformats.org/officeDocument/2006/relationships/slide" Target="slides/slide415.xml" /><Relationship Id="rId445" Type="http://schemas.openxmlformats.org/officeDocument/2006/relationships/slide" Target="slides/slide416.xml" /><Relationship Id="rId446" Type="http://schemas.openxmlformats.org/officeDocument/2006/relationships/slide" Target="slides/slide417.xml" /><Relationship Id="rId447" Type="http://schemas.openxmlformats.org/officeDocument/2006/relationships/slide" Target="slides/slide418.xml" /><Relationship Id="rId448" Type="http://schemas.openxmlformats.org/officeDocument/2006/relationships/slide" Target="slides/slide419.xml" /><Relationship Id="rId449" Type="http://schemas.openxmlformats.org/officeDocument/2006/relationships/slide" Target="slides/slide420.xml" /><Relationship Id="rId45" Type="http://schemas.openxmlformats.org/officeDocument/2006/relationships/slide" Target="slides/slide16.xml" /><Relationship Id="rId450" Type="http://schemas.openxmlformats.org/officeDocument/2006/relationships/slide" Target="slides/slide421.xml" /><Relationship Id="rId451" Type="http://schemas.openxmlformats.org/officeDocument/2006/relationships/slide" Target="slides/slide422.xml" /><Relationship Id="rId452" Type="http://schemas.openxmlformats.org/officeDocument/2006/relationships/slide" Target="slides/slide423.xml" /><Relationship Id="rId453" Type="http://schemas.openxmlformats.org/officeDocument/2006/relationships/slide" Target="slides/slide424.xml" /><Relationship Id="rId454" Type="http://schemas.openxmlformats.org/officeDocument/2006/relationships/slide" Target="slides/slide425.xml" /><Relationship Id="rId455" Type="http://schemas.openxmlformats.org/officeDocument/2006/relationships/slide" Target="slides/slide426.xml" /><Relationship Id="rId456" Type="http://schemas.openxmlformats.org/officeDocument/2006/relationships/slide" Target="slides/slide427.xml" /><Relationship Id="rId457" Type="http://schemas.openxmlformats.org/officeDocument/2006/relationships/slide" Target="slides/slide428.xml" /><Relationship Id="rId458" Type="http://schemas.openxmlformats.org/officeDocument/2006/relationships/slide" Target="slides/slide429.xml" /><Relationship Id="rId459" Type="http://schemas.openxmlformats.org/officeDocument/2006/relationships/slide" Target="slides/slide430.xml" /><Relationship Id="rId46" Type="http://schemas.openxmlformats.org/officeDocument/2006/relationships/slide" Target="slides/slide17.xml" /><Relationship Id="rId460" Type="http://schemas.openxmlformats.org/officeDocument/2006/relationships/slide" Target="slides/slide431.xml" /><Relationship Id="rId461" Type="http://schemas.openxmlformats.org/officeDocument/2006/relationships/slide" Target="slides/slide432.xml" /><Relationship Id="rId462" Type="http://schemas.openxmlformats.org/officeDocument/2006/relationships/slide" Target="slides/slide433.xml" /><Relationship Id="rId463" Type="http://schemas.openxmlformats.org/officeDocument/2006/relationships/slide" Target="slides/slide434.xml" /><Relationship Id="rId464" Type="http://schemas.openxmlformats.org/officeDocument/2006/relationships/slide" Target="slides/slide435.xml" /><Relationship Id="rId465" Type="http://schemas.openxmlformats.org/officeDocument/2006/relationships/slide" Target="slides/slide436.xml" /><Relationship Id="rId466" Type="http://schemas.openxmlformats.org/officeDocument/2006/relationships/slide" Target="slides/slide437.xml" /><Relationship Id="rId467" Type="http://schemas.openxmlformats.org/officeDocument/2006/relationships/slide" Target="slides/slide438.xml" /><Relationship Id="rId468" Type="http://schemas.openxmlformats.org/officeDocument/2006/relationships/slide" Target="slides/slide439.xml" /><Relationship Id="rId469" Type="http://schemas.openxmlformats.org/officeDocument/2006/relationships/slide" Target="slides/slide440.xml" /><Relationship Id="rId47" Type="http://schemas.openxmlformats.org/officeDocument/2006/relationships/slide" Target="slides/slide18.xml" /><Relationship Id="rId470" Type="http://schemas.openxmlformats.org/officeDocument/2006/relationships/slide" Target="slides/slide441.xml" /><Relationship Id="rId471" Type="http://schemas.openxmlformats.org/officeDocument/2006/relationships/slide" Target="slides/slide442.xml" /><Relationship Id="rId472" Type="http://schemas.openxmlformats.org/officeDocument/2006/relationships/slide" Target="slides/slide443.xml" /><Relationship Id="rId473" Type="http://schemas.openxmlformats.org/officeDocument/2006/relationships/slide" Target="slides/slide444.xml" /><Relationship Id="rId474" Type="http://schemas.openxmlformats.org/officeDocument/2006/relationships/slide" Target="slides/slide445.xml" /><Relationship Id="rId475" Type="http://schemas.openxmlformats.org/officeDocument/2006/relationships/slide" Target="slides/slide446.xml" /><Relationship Id="rId476" Type="http://schemas.openxmlformats.org/officeDocument/2006/relationships/slide" Target="slides/slide447.xml" /><Relationship Id="rId477" Type="http://schemas.openxmlformats.org/officeDocument/2006/relationships/slide" Target="slides/slide448.xml" /><Relationship Id="rId478" Type="http://schemas.openxmlformats.org/officeDocument/2006/relationships/slide" Target="slides/slide449.xml" /><Relationship Id="rId479" Type="http://schemas.openxmlformats.org/officeDocument/2006/relationships/slide" Target="slides/slide450.xml" /><Relationship Id="rId48" Type="http://schemas.openxmlformats.org/officeDocument/2006/relationships/slide" Target="slides/slide19.xml" /><Relationship Id="rId480" Type="http://schemas.openxmlformats.org/officeDocument/2006/relationships/slide" Target="slides/slide451.xml" /><Relationship Id="rId481" Type="http://schemas.openxmlformats.org/officeDocument/2006/relationships/slide" Target="slides/slide452.xml" /><Relationship Id="rId482" Type="http://schemas.openxmlformats.org/officeDocument/2006/relationships/slide" Target="slides/slide453.xml" /><Relationship Id="rId483" Type="http://schemas.openxmlformats.org/officeDocument/2006/relationships/slide" Target="slides/slide454.xml" /><Relationship Id="rId484" Type="http://schemas.openxmlformats.org/officeDocument/2006/relationships/slide" Target="slides/slide455.xml" /><Relationship Id="rId485" Type="http://schemas.openxmlformats.org/officeDocument/2006/relationships/slide" Target="slides/slide456.xml" /><Relationship Id="rId486" Type="http://schemas.openxmlformats.org/officeDocument/2006/relationships/slide" Target="slides/slide457.xml" /><Relationship Id="rId487" Type="http://schemas.openxmlformats.org/officeDocument/2006/relationships/slide" Target="slides/slide458.xml" /><Relationship Id="rId488" Type="http://schemas.openxmlformats.org/officeDocument/2006/relationships/slide" Target="slides/slide459.xml" /><Relationship Id="rId489" Type="http://schemas.openxmlformats.org/officeDocument/2006/relationships/slide" Target="slides/slide460.xml" /><Relationship Id="rId49" Type="http://schemas.openxmlformats.org/officeDocument/2006/relationships/slide" Target="slides/slide20.xml" /><Relationship Id="rId490" Type="http://schemas.openxmlformats.org/officeDocument/2006/relationships/slide" Target="slides/slide461.xml" /><Relationship Id="rId491" Type="http://schemas.openxmlformats.org/officeDocument/2006/relationships/slide" Target="slides/slide462.xml" /><Relationship Id="rId492" Type="http://schemas.openxmlformats.org/officeDocument/2006/relationships/slide" Target="slides/slide463.xml" /><Relationship Id="rId493" Type="http://schemas.openxmlformats.org/officeDocument/2006/relationships/slide" Target="slides/slide464.xml" /><Relationship Id="rId494" Type="http://schemas.openxmlformats.org/officeDocument/2006/relationships/slide" Target="slides/slide465.xml" /><Relationship Id="rId495" Type="http://schemas.openxmlformats.org/officeDocument/2006/relationships/slide" Target="slides/slide466.xml" /><Relationship Id="rId496" Type="http://schemas.openxmlformats.org/officeDocument/2006/relationships/slide" Target="slides/slide467.xml" /><Relationship Id="rId497" Type="http://schemas.openxmlformats.org/officeDocument/2006/relationships/slide" Target="slides/slide468.xml" /><Relationship Id="rId498" Type="http://schemas.openxmlformats.org/officeDocument/2006/relationships/slide" Target="slides/slide469.xml" /><Relationship Id="rId499" Type="http://schemas.openxmlformats.org/officeDocument/2006/relationships/slide" Target="slides/slide470.xml" /><Relationship Id="rId5" Type="http://schemas.openxmlformats.org/officeDocument/2006/relationships/slideMaster" Target="slideMasters/slideMaster5.xml" /><Relationship Id="rId50" Type="http://schemas.openxmlformats.org/officeDocument/2006/relationships/slide" Target="slides/slide21.xml" /><Relationship Id="rId500" Type="http://schemas.openxmlformats.org/officeDocument/2006/relationships/slide" Target="slides/slide471.xml" /><Relationship Id="rId501" Type="http://schemas.openxmlformats.org/officeDocument/2006/relationships/slide" Target="slides/slide472.xml" /><Relationship Id="rId502" Type="http://schemas.openxmlformats.org/officeDocument/2006/relationships/slide" Target="slides/slide473.xml" /><Relationship Id="rId503" Type="http://schemas.openxmlformats.org/officeDocument/2006/relationships/slide" Target="slides/slide474.xml" /><Relationship Id="rId504" Type="http://schemas.openxmlformats.org/officeDocument/2006/relationships/slide" Target="slides/slide475.xml" /><Relationship Id="rId505" Type="http://schemas.openxmlformats.org/officeDocument/2006/relationships/slide" Target="slides/slide476.xml" /><Relationship Id="rId506" Type="http://schemas.openxmlformats.org/officeDocument/2006/relationships/slide" Target="slides/slide477.xml" /><Relationship Id="rId507" Type="http://schemas.openxmlformats.org/officeDocument/2006/relationships/slide" Target="slides/slide478.xml" /><Relationship Id="rId508" Type="http://schemas.openxmlformats.org/officeDocument/2006/relationships/slide" Target="slides/slide479.xml" /><Relationship Id="rId509" Type="http://schemas.openxmlformats.org/officeDocument/2006/relationships/slide" Target="slides/slide480.xml" /><Relationship Id="rId51" Type="http://schemas.openxmlformats.org/officeDocument/2006/relationships/slide" Target="slides/slide22.xml" /><Relationship Id="rId510" Type="http://schemas.openxmlformats.org/officeDocument/2006/relationships/slide" Target="slides/slide481.xml" /><Relationship Id="rId511" Type="http://schemas.openxmlformats.org/officeDocument/2006/relationships/slide" Target="slides/slide482.xml" /><Relationship Id="rId512" Type="http://schemas.openxmlformats.org/officeDocument/2006/relationships/slide" Target="slides/slide483.xml" /><Relationship Id="rId513" Type="http://schemas.openxmlformats.org/officeDocument/2006/relationships/slide" Target="slides/slide484.xml" /><Relationship Id="rId514" Type="http://schemas.openxmlformats.org/officeDocument/2006/relationships/slide" Target="slides/slide485.xml" /><Relationship Id="rId515" Type="http://schemas.openxmlformats.org/officeDocument/2006/relationships/slide" Target="slides/slide486.xml" /><Relationship Id="rId516" Type="http://schemas.openxmlformats.org/officeDocument/2006/relationships/slide" Target="slides/slide487.xml" /><Relationship Id="rId517" Type="http://schemas.openxmlformats.org/officeDocument/2006/relationships/slide" Target="slides/slide488.xml" /><Relationship Id="rId518" Type="http://schemas.openxmlformats.org/officeDocument/2006/relationships/slide" Target="slides/slide489.xml" /><Relationship Id="rId519" Type="http://schemas.openxmlformats.org/officeDocument/2006/relationships/slide" Target="slides/slide490.xml" /><Relationship Id="rId52" Type="http://schemas.openxmlformats.org/officeDocument/2006/relationships/slide" Target="slides/slide23.xml" /><Relationship Id="rId520" Type="http://schemas.openxmlformats.org/officeDocument/2006/relationships/slide" Target="slides/slide491.xml" /><Relationship Id="rId521" Type="http://schemas.openxmlformats.org/officeDocument/2006/relationships/slide" Target="slides/slide492.xml" /><Relationship Id="rId522" Type="http://schemas.openxmlformats.org/officeDocument/2006/relationships/slide" Target="slides/slide493.xml" /><Relationship Id="rId523" Type="http://schemas.openxmlformats.org/officeDocument/2006/relationships/slide" Target="slides/slide494.xml" /><Relationship Id="rId524" Type="http://schemas.openxmlformats.org/officeDocument/2006/relationships/slide" Target="slides/slide495.xml" /><Relationship Id="rId525" Type="http://schemas.openxmlformats.org/officeDocument/2006/relationships/slide" Target="slides/slide496.xml" /><Relationship Id="rId526" Type="http://schemas.openxmlformats.org/officeDocument/2006/relationships/slide" Target="slides/slide497.xml" /><Relationship Id="rId527" Type="http://schemas.openxmlformats.org/officeDocument/2006/relationships/slide" Target="slides/slide498.xml" /><Relationship Id="rId528" Type="http://schemas.openxmlformats.org/officeDocument/2006/relationships/slide" Target="slides/slide499.xml" /><Relationship Id="rId529" Type="http://schemas.openxmlformats.org/officeDocument/2006/relationships/slide" Target="slides/slide500.xml" /><Relationship Id="rId53" Type="http://schemas.openxmlformats.org/officeDocument/2006/relationships/slide" Target="slides/slide24.xml" /><Relationship Id="rId530" Type="http://schemas.openxmlformats.org/officeDocument/2006/relationships/slide" Target="slides/slide501.xml" /><Relationship Id="rId531" Type="http://schemas.openxmlformats.org/officeDocument/2006/relationships/slide" Target="slides/slide502.xml" /><Relationship Id="rId532" Type="http://schemas.openxmlformats.org/officeDocument/2006/relationships/slide" Target="slides/slide503.xml" /><Relationship Id="rId533" Type="http://schemas.openxmlformats.org/officeDocument/2006/relationships/slide" Target="slides/slide504.xml" /><Relationship Id="rId534" Type="http://schemas.openxmlformats.org/officeDocument/2006/relationships/slide" Target="slides/slide505.xml" /><Relationship Id="rId535" Type="http://schemas.openxmlformats.org/officeDocument/2006/relationships/slide" Target="slides/slide506.xml" /><Relationship Id="rId536" Type="http://schemas.openxmlformats.org/officeDocument/2006/relationships/slide" Target="slides/slide507.xml" /><Relationship Id="rId537" Type="http://schemas.openxmlformats.org/officeDocument/2006/relationships/slide" Target="slides/slide508.xml" /><Relationship Id="rId538" Type="http://schemas.openxmlformats.org/officeDocument/2006/relationships/slide" Target="slides/slide509.xml" /><Relationship Id="rId539" Type="http://schemas.openxmlformats.org/officeDocument/2006/relationships/slide" Target="slides/slide510.xml" /><Relationship Id="rId54" Type="http://schemas.openxmlformats.org/officeDocument/2006/relationships/slide" Target="slides/slide25.xml" /><Relationship Id="rId540" Type="http://schemas.openxmlformats.org/officeDocument/2006/relationships/slide" Target="slides/slide511.xml" /><Relationship Id="rId541" Type="http://schemas.openxmlformats.org/officeDocument/2006/relationships/slide" Target="slides/slide512.xml" /><Relationship Id="rId542" Type="http://schemas.openxmlformats.org/officeDocument/2006/relationships/slide" Target="slides/slide513.xml" /><Relationship Id="rId543" Type="http://schemas.openxmlformats.org/officeDocument/2006/relationships/slide" Target="slides/slide514.xml" /><Relationship Id="rId544" Type="http://schemas.openxmlformats.org/officeDocument/2006/relationships/slide" Target="slides/slide515.xml" /><Relationship Id="rId545" Type="http://schemas.openxmlformats.org/officeDocument/2006/relationships/slide" Target="slides/slide516.xml" /><Relationship Id="rId546" Type="http://schemas.openxmlformats.org/officeDocument/2006/relationships/slide" Target="slides/slide517.xml" /><Relationship Id="rId547" Type="http://schemas.openxmlformats.org/officeDocument/2006/relationships/slide" Target="slides/slide518.xml" /><Relationship Id="rId548" Type="http://schemas.openxmlformats.org/officeDocument/2006/relationships/slide" Target="slides/slide519.xml" /><Relationship Id="rId549" Type="http://schemas.openxmlformats.org/officeDocument/2006/relationships/slide" Target="slides/slide520.xml" /><Relationship Id="rId55" Type="http://schemas.openxmlformats.org/officeDocument/2006/relationships/slide" Target="slides/slide26.xml" /><Relationship Id="rId550" Type="http://schemas.openxmlformats.org/officeDocument/2006/relationships/slide" Target="slides/slide521.xml" /><Relationship Id="rId551" Type="http://schemas.openxmlformats.org/officeDocument/2006/relationships/slide" Target="slides/slide522.xml" /><Relationship Id="rId552" Type="http://schemas.openxmlformats.org/officeDocument/2006/relationships/slide" Target="slides/slide523.xml" /><Relationship Id="rId553" Type="http://schemas.openxmlformats.org/officeDocument/2006/relationships/slide" Target="slides/slide524.xml" /><Relationship Id="rId554" Type="http://schemas.openxmlformats.org/officeDocument/2006/relationships/slide" Target="slides/slide525.xml" /><Relationship Id="rId555" Type="http://schemas.openxmlformats.org/officeDocument/2006/relationships/slide" Target="slides/slide526.xml" /><Relationship Id="rId556" Type="http://schemas.openxmlformats.org/officeDocument/2006/relationships/slide" Target="slides/slide527.xml" /><Relationship Id="rId557" Type="http://schemas.openxmlformats.org/officeDocument/2006/relationships/slide" Target="slides/slide528.xml" /><Relationship Id="rId558" Type="http://schemas.openxmlformats.org/officeDocument/2006/relationships/slide" Target="slides/slide529.xml" /><Relationship Id="rId559" Type="http://schemas.openxmlformats.org/officeDocument/2006/relationships/slide" Target="slides/slide530.xml" /><Relationship Id="rId56" Type="http://schemas.openxmlformats.org/officeDocument/2006/relationships/slide" Target="slides/slide27.xml" /><Relationship Id="rId560" Type="http://schemas.openxmlformats.org/officeDocument/2006/relationships/slide" Target="slides/slide531.xml" /><Relationship Id="rId561" Type="http://schemas.openxmlformats.org/officeDocument/2006/relationships/slide" Target="slides/slide532.xml" /><Relationship Id="rId562" Type="http://schemas.openxmlformats.org/officeDocument/2006/relationships/slide" Target="slides/slide533.xml" /><Relationship Id="rId563" Type="http://schemas.openxmlformats.org/officeDocument/2006/relationships/slide" Target="slides/slide534.xml" /><Relationship Id="rId564" Type="http://schemas.openxmlformats.org/officeDocument/2006/relationships/slide" Target="slides/slide535.xml" /><Relationship Id="rId565" Type="http://schemas.openxmlformats.org/officeDocument/2006/relationships/slide" Target="slides/slide536.xml" /><Relationship Id="rId566" Type="http://schemas.openxmlformats.org/officeDocument/2006/relationships/slide" Target="slides/slide537.xml" /><Relationship Id="rId567" Type="http://schemas.openxmlformats.org/officeDocument/2006/relationships/slide" Target="slides/slide538.xml" /><Relationship Id="rId568" Type="http://schemas.openxmlformats.org/officeDocument/2006/relationships/slide" Target="slides/slide539.xml" /><Relationship Id="rId569" Type="http://schemas.openxmlformats.org/officeDocument/2006/relationships/slide" Target="slides/slide540.xml" /><Relationship Id="rId57" Type="http://schemas.openxmlformats.org/officeDocument/2006/relationships/slide" Target="slides/slide28.xml" /><Relationship Id="rId570" Type="http://schemas.openxmlformats.org/officeDocument/2006/relationships/slide" Target="slides/slide541.xml" /><Relationship Id="rId571" Type="http://schemas.openxmlformats.org/officeDocument/2006/relationships/slide" Target="slides/slide542.xml" /><Relationship Id="rId572" Type="http://schemas.openxmlformats.org/officeDocument/2006/relationships/slide" Target="slides/slide543.xml" /><Relationship Id="rId573" Type="http://schemas.openxmlformats.org/officeDocument/2006/relationships/slide" Target="slides/slide544.xml" /><Relationship Id="rId574" Type="http://schemas.openxmlformats.org/officeDocument/2006/relationships/slide" Target="slides/slide545.xml" /><Relationship Id="rId575" Type="http://schemas.openxmlformats.org/officeDocument/2006/relationships/slide" Target="slides/slide546.xml" /><Relationship Id="rId576" Type="http://schemas.openxmlformats.org/officeDocument/2006/relationships/slide" Target="slides/slide547.xml" /><Relationship Id="rId577" Type="http://schemas.openxmlformats.org/officeDocument/2006/relationships/slide" Target="slides/slide548.xml" /><Relationship Id="rId578" Type="http://schemas.openxmlformats.org/officeDocument/2006/relationships/slide" Target="slides/slide549.xml" /><Relationship Id="rId579" Type="http://schemas.openxmlformats.org/officeDocument/2006/relationships/slide" Target="slides/slide550.xml" /><Relationship Id="rId58" Type="http://schemas.openxmlformats.org/officeDocument/2006/relationships/slide" Target="slides/slide29.xml" /><Relationship Id="rId580" Type="http://schemas.openxmlformats.org/officeDocument/2006/relationships/slide" Target="slides/slide551.xml" /><Relationship Id="rId581" Type="http://schemas.openxmlformats.org/officeDocument/2006/relationships/slide" Target="slides/slide552.xml" /><Relationship Id="rId582" Type="http://schemas.openxmlformats.org/officeDocument/2006/relationships/slide" Target="slides/slide553.xml" /><Relationship Id="rId583" Type="http://schemas.openxmlformats.org/officeDocument/2006/relationships/slide" Target="slides/slide554.xml" /><Relationship Id="rId584" Type="http://schemas.openxmlformats.org/officeDocument/2006/relationships/slide" Target="slides/slide555.xml" /><Relationship Id="rId585" Type="http://schemas.openxmlformats.org/officeDocument/2006/relationships/slide" Target="slides/slide556.xml" /><Relationship Id="rId586" Type="http://schemas.openxmlformats.org/officeDocument/2006/relationships/slide" Target="slides/slide557.xml" /><Relationship Id="rId587" Type="http://schemas.openxmlformats.org/officeDocument/2006/relationships/slide" Target="slides/slide558.xml" /><Relationship Id="rId588" Type="http://schemas.openxmlformats.org/officeDocument/2006/relationships/slide" Target="slides/slide559.xml" /><Relationship Id="rId589" Type="http://schemas.openxmlformats.org/officeDocument/2006/relationships/slide" Target="slides/slide560.xml" /><Relationship Id="rId59" Type="http://schemas.openxmlformats.org/officeDocument/2006/relationships/slide" Target="slides/slide30.xml" /><Relationship Id="rId590" Type="http://schemas.openxmlformats.org/officeDocument/2006/relationships/slide" Target="slides/slide561.xml" /><Relationship Id="rId591" Type="http://schemas.openxmlformats.org/officeDocument/2006/relationships/slide" Target="slides/slide562.xml" /><Relationship Id="rId592" Type="http://schemas.openxmlformats.org/officeDocument/2006/relationships/slide" Target="slides/slide563.xml" /><Relationship Id="rId593" Type="http://schemas.openxmlformats.org/officeDocument/2006/relationships/slide" Target="slides/slide564.xml" /><Relationship Id="rId594" Type="http://schemas.openxmlformats.org/officeDocument/2006/relationships/slide" Target="slides/slide565.xml" /><Relationship Id="rId595" Type="http://schemas.openxmlformats.org/officeDocument/2006/relationships/slide" Target="slides/slide566.xml" /><Relationship Id="rId596" Type="http://schemas.openxmlformats.org/officeDocument/2006/relationships/slide" Target="slides/slide567.xml" /><Relationship Id="rId597" Type="http://schemas.openxmlformats.org/officeDocument/2006/relationships/slide" Target="slides/slide568.xml" /><Relationship Id="rId598" Type="http://schemas.openxmlformats.org/officeDocument/2006/relationships/slide" Target="slides/slide569.xml" /><Relationship Id="rId599" Type="http://schemas.openxmlformats.org/officeDocument/2006/relationships/slide" Target="slides/slide570.xml" /><Relationship Id="rId6" Type="http://schemas.openxmlformats.org/officeDocument/2006/relationships/slideMaster" Target="slideMasters/slideMaster6.xml" /><Relationship Id="rId60" Type="http://schemas.openxmlformats.org/officeDocument/2006/relationships/slide" Target="slides/slide31.xml" /><Relationship Id="rId600" Type="http://schemas.openxmlformats.org/officeDocument/2006/relationships/slide" Target="slides/slide571.xml" /><Relationship Id="rId601" Type="http://schemas.openxmlformats.org/officeDocument/2006/relationships/slide" Target="slides/slide572.xml" /><Relationship Id="rId602" Type="http://schemas.openxmlformats.org/officeDocument/2006/relationships/slide" Target="slides/slide573.xml" /><Relationship Id="rId603" Type="http://schemas.openxmlformats.org/officeDocument/2006/relationships/slide" Target="slides/slide574.xml" /><Relationship Id="rId604" Type="http://schemas.openxmlformats.org/officeDocument/2006/relationships/slide" Target="slides/slide575.xml" /><Relationship Id="rId605" Type="http://schemas.openxmlformats.org/officeDocument/2006/relationships/slide" Target="slides/slide576.xml" /><Relationship Id="rId606" Type="http://schemas.openxmlformats.org/officeDocument/2006/relationships/slide" Target="slides/slide577.xml" /><Relationship Id="rId607" Type="http://schemas.openxmlformats.org/officeDocument/2006/relationships/slide" Target="slides/slide578.xml" /><Relationship Id="rId608" Type="http://schemas.openxmlformats.org/officeDocument/2006/relationships/slide" Target="slides/slide579.xml" /><Relationship Id="rId609" Type="http://schemas.openxmlformats.org/officeDocument/2006/relationships/slide" Target="slides/slide580.xml" /><Relationship Id="rId61" Type="http://schemas.openxmlformats.org/officeDocument/2006/relationships/slide" Target="slides/slide32.xml" /><Relationship Id="rId610" Type="http://schemas.openxmlformats.org/officeDocument/2006/relationships/slide" Target="slides/slide581.xml" /><Relationship Id="rId611" Type="http://schemas.openxmlformats.org/officeDocument/2006/relationships/slide" Target="slides/slide582.xml" /><Relationship Id="rId612" Type="http://schemas.openxmlformats.org/officeDocument/2006/relationships/slide" Target="slides/slide583.xml" /><Relationship Id="rId613" Type="http://schemas.openxmlformats.org/officeDocument/2006/relationships/slide" Target="slides/slide584.xml" /><Relationship Id="rId614" Type="http://schemas.openxmlformats.org/officeDocument/2006/relationships/slide" Target="slides/slide585.xml" /><Relationship Id="rId615" Type="http://schemas.openxmlformats.org/officeDocument/2006/relationships/slide" Target="slides/slide586.xml" /><Relationship Id="rId616" Type="http://schemas.openxmlformats.org/officeDocument/2006/relationships/slide" Target="slides/slide587.xml" /><Relationship Id="rId617" Type="http://schemas.openxmlformats.org/officeDocument/2006/relationships/slide" Target="slides/slide588.xml" /><Relationship Id="rId618" Type="http://schemas.openxmlformats.org/officeDocument/2006/relationships/slide" Target="slides/slide589.xml" /><Relationship Id="rId619" Type="http://schemas.openxmlformats.org/officeDocument/2006/relationships/slide" Target="slides/slide590.xml" /><Relationship Id="rId62" Type="http://schemas.openxmlformats.org/officeDocument/2006/relationships/slide" Target="slides/slide33.xml" /><Relationship Id="rId620" Type="http://schemas.openxmlformats.org/officeDocument/2006/relationships/slide" Target="slides/slide591.xml" /><Relationship Id="rId621" Type="http://schemas.openxmlformats.org/officeDocument/2006/relationships/slide" Target="slides/slide592.xml" /><Relationship Id="rId622" Type="http://schemas.openxmlformats.org/officeDocument/2006/relationships/slide" Target="slides/slide593.xml" /><Relationship Id="rId623" Type="http://schemas.openxmlformats.org/officeDocument/2006/relationships/slide" Target="slides/slide594.xml" /><Relationship Id="rId624" Type="http://schemas.openxmlformats.org/officeDocument/2006/relationships/slide" Target="slides/slide595.xml" /><Relationship Id="rId625" Type="http://schemas.openxmlformats.org/officeDocument/2006/relationships/slide" Target="slides/slide596.xml" /><Relationship Id="rId626" Type="http://schemas.openxmlformats.org/officeDocument/2006/relationships/slide" Target="slides/slide597.xml" /><Relationship Id="rId627" Type="http://schemas.openxmlformats.org/officeDocument/2006/relationships/slide" Target="slides/slide598.xml" /><Relationship Id="rId628" Type="http://schemas.openxmlformats.org/officeDocument/2006/relationships/slide" Target="slides/slide599.xml" /><Relationship Id="rId629" Type="http://schemas.openxmlformats.org/officeDocument/2006/relationships/slide" Target="slides/slide600.xml" /><Relationship Id="rId63" Type="http://schemas.openxmlformats.org/officeDocument/2006/relationships/slide" Target="slides/slide34.xml" /><Relationship Id="rId630" Type="http://schemas.openxmlformats.org/officeDocument/2006/relationships/slide" Target="slides/slide601.xml" /><Relationship Id="rId631" Type="http://schemas.openxmlformats.org/officeDocument/2006/relationships/slide" Target="slides/slide602.xml" /><Relationship Id="rId632" Type="http://schemas.openxmlformats.org/officeDocument/2006/relationships/slide" Target="slides/slide603.xml" /><Relationship Id="rId633" Type="http://schemas.openxmlformats.org/officeDocument/2006/relationships/slide" Target="slides/slide604.xml" /><Relationship Id="rId634" Type="http://schemas.openxmlformats.org/officeDocument/2006/relationships/slide" Target="slides/slide605.xml" /><Relationship Id="rId635" Type="http://schemas.openxmlformats.org/officeDocument/2006/relationships/slide" Target="slides/slide606.xml" /><Relationship Id="rId636" Type="http://schemas.openxmlformats.org/officeDocument/2006/relationships/slide" Target="slides/slide607.xml" /><Relationship Id="rId637" Type="http://schemas.openxmlformats.org/officeDocument/2006/relationships/slide" Target="slides/slide608.xml" /><Relationship Id="rId638" Type="http://schemas.openxmlformats.org/officeDocument/2006/relationships/slide" Target="slides/slide609.xml" /><Relationship Id="rId639" Type="http://schemas.openxmlformats.org/officeDocument/2006/relationships/slide" Target="slides/slide610.xml" /><Relationship Id="rId64" Type="http://schemas.openxmlformats.org/officeDocument/2006/relationships/slide" Target="slides/slide35.xml" /><Relationship Id="rId640" Type="http://schemas.openxmlformats.org/officeDocument/2006/relationships/slide" Target="slides/slide611.xml" /><Relationship Id="rId641" Type="http://schemas.openxmlformats.org/officeDocument/2006/relationships/slide" Target="slides/slide612.xml" /><Relationship Id="rId642" Type="http://schemas.openxmlformats.org/officeDocument/2006/relationships/tags" Target="tags/tag1.xml" /><Relationship Id="rId643" Type="http://schemas.openxmlformats.org/officeDocument/2006/relationships/presProps" Target="presProps.xml" /><Relationship Id="rId644" Type="http://schemas.openxmlformats.org/officeDocument/2006/relationships/viewProps" Target="viewProps.xml" /><Relationship Id="rId645" Type="http://schemas.openxmlformats.org/officeDocument/2006/relationships/theme" Target="theme/theme1.xml" /><Relationship Id="rId646" Type="http://schemas.openxmlformats.org/officeDocument/2006/relationships/tableStyles" Target="tableStyles.xml" /><Relationship Id="rId65" Type="http://schemas.openxmlformats.org/officeDocument/2006/relationships/slide" Target="slides/slide36.xml" /><Relationship Id="rId66" Type="http://schemas.openxmlformats.org/officeDocument/2006/relationships/slide" Target="slides/slide37.xml" /><Relationship Id="rId67" Type="http://schemas.openxmlformats.org/officeDocument/2006/relationships/slide" Target="slides/slide38.xml" /><Relationship Id="rId68" Type="http://schemas.openxmlformats.org/officeDocument/2006/relationships/slide" Target="slides/slide39.xml" /><Relationship Id="rId69" Type="http://schemas.openxmlformats.org/officeDocument/2006/relationships/slide" Target="slides/slide40.xml" /><Relationship Id="rId7" Type="http://schemas.openxmlformats.org/officeDocument/2006/relationships/slideMaster" Target="slideMasters/slideMaster7.xml" /><Relationship Id="rId70" Type="http://schemas.openxmlformats.org/officeDocument/2006/relationships/slide" Target="slides/slide41.xml" /><Relationship Id="rId71" Type="http://schemas.openxmlformats.org/officeDocument/2006/relationships/slide" Target="slides/slide42.xml" /><Relationship Id="rId72" Type="http://schemas.openxmlformats.org/officeDocument/2006/relationships/slide" Target="slides/slide43.xml" /><Relationship Id="rId73" Type="http://schemas.openxmlformats.org/officeDocument/2006/relationships/slide" Target="slides/slide44.xml" /><Relationship Id="rId74" Type="http://schemas.openxmlformats.org/officeDocument/2006/relationships/slide" Target="slides/slide45.xml" /><Relationship Id="rId75" Type="http://schemas.openxmlformats.org/officeDocument/2006/relationships/slide" Target="slides/slide46.xml" /><Relationship Id="rId76" Type="http://schemas.openxmlformats.org/officeDocument/2006/relationships/slide" Target="slides/slide47.xml" /><Relationship Id="rId77" Type="http://schemas.openxmlformats.org/officeDocument/2006/relationships/slide" Target="slides/slide48.xml" /><Relationship Id="rId78" Type="http://schemas.openxmlformats.org/officeDocument/2006/relationships/slide" Target="slides/slide49.xml" /><Relationship Id="rId79" Type="http://schemas.openxmlformats.org/officeDocument/2006/relationships/slide" Target="slides/slide50.xml" /><Relationship Id="rId8" Type="http://schemas.openxmlformats.org/officeDocument/2006/relationships/slideMaster" Target="slideMasters/slideMaster8.xml" /><Relationship Id="rId80" Type="http://schemas.openxmlformats.org/officeDocument/2006/relationships/slide" Target="slides/slide51.xml" /><Relationship Id="rId81" Type="http://schemas.openxmlformats.org/officeDocument/2006/relationships/slide" Target="slides/slide52.xml" /><Relationship Id="rId82" Type="http://schemas.openxmlformats.org/officeDocument/2006/relationships/slide" Target="slides/slide53.xml" /><Relationship Id="rId83" Type="http://schemas.openxmlformats.org/officeDocument/2006/relationships/slide" Target="slides/slide54.xml" /><Relationship Id="rId84" Type="http://schemas.openxmlformats.org/officeDocument/2006/relationships/slide" Target="slides/slide55.xml" /><Relationship Id="rId85" Type="http://schemas.openxmlformats.org/officeDocument/2006/relationships/slide" Target="slides/slide56.xml" /><Relationship Id="rId86" Type="http://schemas.openxmlformats.org/officeDocument/2006/relationships/slide" Target="slides/slide57.xml" /><Relationship Id="rId87" Type="http://schemas.openxmlformats.org/officeDocument/2006/relationships/slide" Target="slides/slide58.xml" /><Relationship Id="rId88" Type="http://schemas.openxmlformats.org/officeDocument/2006/relationships/slide" Target="slides/slide59.xml" /><Relationship Id="rId89" Type="http://schemas.openxmlformats.org/officeDocument/2006/relationships/slide" Target="slides/slide60.xml" /><Relationship Id="rId9" Type="http://schemas.openxmlformats.org/officeDocument/2006/relationships/slideMaster" Target="slideMasters/slideMaster9.xml" /><Relationship Id="rId90" Type="http://schemas.openxmlformats.org/officeDocument/2006/relationships/slide" Target="slides/slide61.xml" /><Relationship Id="rId91" Type="http://schemas.openxmlformats.org/officeDocument/2006/relationships/slide" Target="slides/slide62.xml" /><Relationship Id="rId92" Type="http://schemas.openxmlformats.org/officeDocument/2006/relationships/slide" Target="slides/slide63.xml" /><Relationship Id="rId93" Type="http://schemas.openxmlformats.org/officeDocument/2006/relationships/slide" Target="slides/slide64.xml" /><Relationship Id="rId94" Type="http://schemas.openxmlformats.org/officeDocument/2006/relationships/slide" Target="slides/slide65.xml" /><Relationship Id="rId95" Type="http://schemas.openxmlformats.org/officeDocument/2006/relationships/slide" Target="slides/slide66.xml" /><Relationship Id="rId96" Type="http://schemas.openxmlformats.org/officeDocument/2006/relationships/slide" Target="slides/slide67.xml" /><Relationship Id="rId97" Type="http://schemas.openxmlformats.org/officeDocument/2006/relationships/slide" Target="slides/slide68.xml" /><Relationship Id="rId98" Type="http://schemas.openxmlformats.org/officeDocument/2006/relationships/slide" Target="slides/slide69.xml" /><Relationship Id="rId99" Type="http://schemas.openxmlformats.org/officeDocument/2006/relationships/slide" Target="slides/slide70.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29.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Pr>
        <a:solidFill>
          <a:schemeClr val="bg1"/>
        </a:solidFill>
        <a:effectLst/>
      </p:bgPr>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itchFamily="34" charset="0"/>
                <a:cs typeface="Arial"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pitchFamily="34" charset="0"/>
                <a:cs typeface="Arial" pitchFamily="34" charset="0"/>
              </a:defRPr>
            </a:lvl1pPr>
          </a:lstStyle>
          <a:p>
            <a:pPr>
              <a:defRPr/>
            </a:pPr>
            <a:fld id="{59FE20AA-6F37-4C08-B220-90473ABBE6B0}" type="datetimeFigureOut">
              <a:rPr lang="en-US" smtClean="0"/>
              <a:pPr>
                <a:defRPr/>
              </a:pPr>
              <a:t>9/29/2017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itchFamily="34" charset="0"/>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21D6ABD4-18C2-4E7A-B27D-37B07EF52A54}" type="slidenum">
              <a:rPr lang="en-US" altLang="en-US" smtClean="0"/>
              <a:t>‹#›</a:t>
            </a:fld>
            <a:endParaRPr lang="en-US" altLang="en-US"/>
          </a:p>
        </p:txBody>
      </p:sp>
    </p:spTree>
    <p:extLst>
      <p:ext uri="{BB962C8B-B14F-4D97-AF65-F5344CB8AC3E}">
        <p14:creationId xmlns:p14="http://schemas.microsoft.com/office/powerpoint/2010/main" val="54332131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69.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205.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210.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212.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256.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292.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296.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297.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98.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99.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300.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302.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304.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305.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306.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307.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338.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80.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81.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82.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83.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84.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385.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386.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387.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388.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391.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392.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393.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397.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398.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399.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400.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401.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402.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403.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40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405.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406.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407.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408.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410.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411.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447.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481.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508.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50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539.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540.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542.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567.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568.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569.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570.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572.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573.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575.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169</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205</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0178" name="Slide Image Placeholder 1"/>
          <p:cNvSpPr>
            <a:spLocks noGrp="1" noRot="1" noChangeAspect="1" noTextEdit="1"/>
          </p:cNvSpPr>
          <p:nvPr>
            <p:ph type="sldImg"/>
          </p:nvPr>
        </p:nvSpPr>
        <p:spPr>
          <a:xfrm>
            <a:off x="981075" y="685800"/>
            <a:ext cx="4895850" cy="3429000"/>
          </a:xfrm>
        </p:spPr>
      </p:sp>
      <p:sp>
        <p:nvSpPr>
          <p:cNvPr id="50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501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ED14B777-56E0-4981-A855-C2BE0789F6A6}" type="slidenum">
              <a:rPr lang="en-US" altLang="en-US" sz="1200"/>
              <a:t>210</a:t>
            </a:fld>
            <a:endParaRPr lang="en-US" altLang="en-US" sz="1200"/>
          </a:p>
        </p:txBody>
      </p:sp>
    </p:spTree>
    <p:extLst>
      <p:ext uri="{BB962C8B-B14F-4D97-AF65-F5344CB8AC3E}">
        <p14:creationId xmlns:p14="http://schemas.microsoft.com/office/powerpoint/2010/main" val="431906355"/>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4514" name="Slide Image Placeholder 1"/>
          <p:cNvSpPr>
            <a:spLocks noGrp="1" noRot="1" noChangeAspect="1" noTextEdit="1"/>
          </p:cNvSpPr>
          <p:nvPr>
            <p:ph type="sldImg"/>
          </p:nvPr>
        </p:nvSpPr>
        <p:spPr>
          <a:xfrm>
            <a:off x="981075" y="685800"/>
            <a:ext cx="4895850" cy="3429000"/>
          </a:xfrm>
        </p:spPr>
      </p:sp>
      <p:sp>
        <p:nvSpPr>
          <p:cNvPr id="645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45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F7D41C42-AF04-4D86-B695-9598A9BDC379}" type="slidenum">
              <a:rPr lang="en-US" altLang="en-US" sz="1200"/>
              <a:t>211</a:t>
            </a:fld>
            <a:endParaRPr lang="en-US" altLang="en-US" sz="1200"/>
          </a:p>
        </p:txBody>
      </p:sp>
    </p:spTree>
    <p:extLst>
      <p:ext uri="{BB962C8B-B14F-4D97-AF65-F5344CB8AC3E}">
        <p14:creationId xmlns:p14="http://schemas.microsoft.com/office/powerpoint/2010/main" val="2049838089"/>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5538" name="Slide Image Placeholder 1"/>
          <p:cNvSpPr>
            <a:spLocks noGrp="1" noRot="1" noChangeAspect="1" noTextEdit="1"/>
          </p:cNvSpPr>
          <p:nvPr>
            <p:ph type="sldImg"/>
          </p:nvPr>
        </p:nvSpPr>
        <p:spPr>
          <a:xfrm>
            <a:off x="981075" y="685800"/>
            <a:ext cx="4895850" cy="3429000"/>
          </a:xfrm>
        </p:spPr>
      </p:sp>
      <p:sp>
        <p:nvSpPr>
          <p:cNvPr id="655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55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356E5C9C-262A-4D87-98AB-A179B3719BCF}" type="slidenum">
              <a:rPr lang="en-US" altLang="en-US" sz="1200"/>
              <a:t>212</a:t>
            </a:fld>
            <a:endParaRPr lang="en-US" altLang="en-US" sz="1200"/>
          </a:p>
        </p:txBody>
      </p:sp>
    </p:spTree>
    <p:extLst>
      <p:ext uri="{BB962C8B-B14F-4D97-AF65-F5344CB8AC3E}">
        <p14:creationId xmlns:p14="http://schemas.microsoft.com/office/powerpoint/2010/main" val="3485800555"/>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6562" name="Slide Image Placeholder 1"/>
          <p:cNvSpPr>
            <a:spLocks noGrp="1" noRot="1" noChangeAspect="1" noTextEdit="1"/>
          </p:cNvSpPr>
          <p:nvPr>
            <p:ph type="sldImg"/>
          </p:nvPr>
        </p:nvSpPr>
        <p:spPr>
          <a:xfrm>
            <a:off x="981075" y="685800"/>
            <a:ext cx="4895850" cy="3429000"/>
          </a:xfrm>
        </p:spPr>
      </p:sp>
      <p:sp>
        <p:nvSpPr>
          <p:cNvPr id="665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65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68C6D843-31AC-4F11-9D87-6B7DB8E90A9B}" type="slidenum">
              <a:rPr lang="en-US" altLang="en-US" sz="1200"/>
              <a:t>213</a:t>
            </a:fld>
            <a:endParaRPr lang="en-US" altLang="en-US" sz="1200"/>
          </a:p>
        </p:txBody>
      </p:sp>
    </p:spTree>
    <p:extLst>
      <p:ext uri="{BB962C8B-B14F-4D97-AF65-F5344CB8AC3E}">
        <p14:creationId xmlns:p14="http://schemas.microsoft.com/office/powerpoint/2010/main" val="475896992"/>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256</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292</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spcBef>
                <a:spcPct val="30000"/>
              </a:spcBef>
              <a:defRPr sz="1200">
                <a:solidFill>
                  <a:schemeClr val="tx1"/>
                </a:solidFill>
                <a:latin typeface="Arial" pitchFamily="34" charset="0"/>
                <a:ea typeface="ＭＳ Ｐゴシック"/>
              </a:defRPr>
            </a:lvl1pPr>
            <a:lvl2pPr marL="742950" indent="-285750" defTabSz="942975" eaLnBrk="0" hangingPunct="0">
              <a:spcBef>
                <a:spcPct val="30000"/>
              </a:spcBef>
              <a:defRPr sz="1200">
                <a:solidFill>
                  <a:schemeClr val="tx1"/>
                </a:solidFill>
                <a:latin typeface="Arial" pitchFamily="34" charset="0"/>
                <a:ea typeface="ＭＳ Ｐゴシック"/>
              </a:defRPr>
            </a:lvl2pPr>
            <a:lvl3pPr marL="1143000" indent="-228600" defTabSz="942975" eaLnBrk="0" hangingPunct="0">
              <a:spcBef>
                <a:spcPct val="30000"/>
              </a:spcBef>
              <a:defRPr sz="1200">
                <a:solidFill>
                  <a:schemeClr val="tx1"/>
                </a:solidFill>
                <a:latin typeface="Arial" pitchFamily="34" charset="0"/>
                <a:ea typeface="ＭＳ Ｐゴシック"/>
              </a:defRPr>
            </a:lvl3pPr>
            <a:lvl4pPr marL="1600200" indent="-228600" defTabSz="942975" eaLnBrk="0" hangingPunct="0">
              <a:spcBef>
                <a:spcPct val="30000"/>
              </a:spcBef>
              <a:defRPr sz="1200">
                <a:solidFill>
                  <a:schemeClr val="tx1"/>
                </a:solidFill>
                <a:latin typeface="Arial" pitchFamily="34" charset="0"/>
                <a:ea typeface="ＭＳ Ｐゴシック"/>
              </a:defRPr>
            </a:lvl4pPr>
            <a:lvl5pPr marL="2057400" indent="-228600" defTabSz="942975" eaLnBrk="0" hangingPunct="0">
              <a:spcBef>
                <a:spcPct val="30000"/>
              </a:spcBef>
              <a:defRPr sz="1200">
                <a:solidFill>
                  <a:schemeClr val="tx1"/>
                </a:solidFill>
                <a:latin typeface="Arial" pitchFamily="34" charset="0"/>
                <a:ea typeface="ＭＳ Ｐゴシック"/>
              </a:defRPr>
            </a:lvl5pPr>
            <a:lvl6pPr marL="2514600" indent="-228600" defTabSz="942975" eaLnBrk="0" fontAlgn="base" hangingPunct="0">
              <a:spcBef>
                <a:spcPct val="30000"/>
              </a:spcBef>
              <a:spcAft>
                <a:spcPct val="0"/>
              </a:spcAft>
              <a:defRPr sz="1200">
                <a:solidFill>
                  <a:schemeClr val="tx1"/>
                </a:solidFill>
                <a:latin typeface="Arial" pitchFamily="34" charset="0"/>
                <a:ea typeface="ＭＳ Ｐゴシック"/>
              </a:defRPr>
            </a:lvl6pPr>
            <a:lvl7pPr marL="2971800" indent="-228600" defTabSz="942975" eaLnBrk="0" fontAlgn="base" hangingPunct="0">
              <a:spcBef>
                <a:spcPct val="30000"/>
              </a:spcBef>
              <a:spcAft>
                <a:spcPct val="0"/>
              </a:spcAft>
              <a:defRPr sz="1200">
                <a:solidFill>
                  <a:schemeClr val="tx1"/>
                </a:solidFill>
                <a:latin typeface="Arial" pitchFamily="34" charset="0"/>
                <a:ea typeface="ＭＳ Ｐゴシック"/>
              </a:defRPr>
            </a:lvl7pPr>
            <a:lvl8pPr marL="3429000" indent="-228600" defTabSz="942975" eaLnBrk="0" fontAlgn="base" hangingPunct="0">
              <a:spcBef>
                <a:spcPct val="30000"/>
              </a:spcBef>
              <a:spcAft>
                <a:spcPct val="0"/>
              </a:spcAft>
              <a:defRPr sz="1200">
                <a:solidFill>
                  <a:schemeClr val="tx1"/>
                </a:solidFill>
                <a:latin typeface="Arial" pitchFamily="34" charset="0"/>
                <a:ea typeface="ＭＳ Ｐゴシック"/>
              </a:defRPr>
            </a:lvl8pPr>
            <a:lvl9pPr marL="3886200" indent="-228600" defTabSz="942975" eaLnBrk="0" fontAlgn="base" hangingPunct="0">
              <a:spcBef>
                <a:spcPct val="30000"/>
              </a:spcBef>
              <a:spcAft>
                <a:spcPct val="0"/>
              </a:spcAft>
              <a:defRPr sz="1200">
                <a:solidFill>
                  <a:schemeClr val="tx1"/>
                </a:solidFill>
                <a:latin typeface="Arial" pitchFamily="34" charset="0"/>
                <a:ea typeface="ＭＳ Ｐゴシック"/>
              </a:defRPr>
            </a:lvl9pPr>
          </a:lstStyle>
          <a:p>
            <a:pPr eaLnBrk="1" hangingPunct="1">
              <a:spcBef>
                <a:spcPct val="0"/>
              </a:spcBef>
            </a:pPr>
            <a:fld id="{6F009C7A-6F0A-43D9-A4AC-44334AD24705}" type="slidenum">
              <a:rPr lang="en-US" altLang="en-US"/>
              <a:pPr eaLnBrk="1" hangingPunct="1">
                <a:spcBef>
                  <a:spcPct val="0"/>
                </a:spcBef>
              </a:pPr>
              <a:t>296</a:t>
            </a:fld>
            <a:endParaRPr lang="en-US" altLang="en-US"/>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2938921776"/>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1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spcBef>
                <a:spcPct val="30000"/>
              </a:spcBef>
              <a:defRPr sz="1200">
                <a:solidFill>
                  <a:schemeClr val="tx1"/>
                </a:solidFill>
                <a:latin typeface="Arial" pitchFamily="34" charset="0"/>
                <a:ea typeface="ＭＳ Ｐゴシック"/>
              </a:defRPr>
            </a:lvl1pPr>
            <a:lvl2pPr marL="742950" indent="-285750" defTabSz="942975" eaLnBrk="0" hangingPunct="0">
              <a:spcBef>
                <a:spcPct val="30000"/>
              </a:spcBef>
              <a:defRPr sz="1200">
                <a:solidFill>
                  <a:schemeClr val="tx1"/>
                </a:solidFill>
                <a:latin typeface="Arial" pitchFamily="34" charset="0"/>
                <a:ea typeface="ＭＳ Ｐゴシック"/>
              </a:defRPr>
            </a:lvl2pPr>
            <a:lvl3pPr marL="1143000" indent="-228600" defTabSz="942975" eaLnBrk="0" hangingPunct="0">
              <a:spcBef>
                <a:spcPct val="30000"/>
              </a:spcBef>
              <a:defRPr sz="1200">
                <a:solidFill>
                  <a:schemeClr val="tx1"/>
                </a:solidFill>
                <a:latin typeface="Arial" pitchFamily="34" charset="0"/>
                <a:ea typeface="ＭＳ Ｐゴシック"/>
              </a:defRPr>
            </a:lvl3pPr>
            <a:lvl4pPr marL="1600200" indent="-228600" defTabSz="942975" eaLnBrk="0" hangingPunct="0">
              <a:spcBef>
                <a:spcPct val="30000"/>
              </a:spcBef>
              <a:defRPr sz="1200">
                <a:solidFill>
                  <a:schemeClr val="tx1"/>
                </a:solidFill>
                <a:latin typeface="Arial" pitchFamily="34" charset="0"/>
                <a:ea typeface="ＭＳ Ｐゴシック"/>
              </a:defRPr>
            </a:lvl4pPr>
            <a:lvl5pPr marL="2057400" indent="-228600" defTabSz="942975" eaLnBrk="0" hangingPunct="0">
              <a:spcBef>
                <a:spcPct val="30000"/>
              </a:spcBef>
              <a:defRPr sz="1200">
                <a:solidFill>
                  <a:schemeClr val="tx1"/>
                </a:solidFill>
                <a:latin typeface="Arial" pitchFamily="34" charset="0"/>
                <a:ea typeface="ＭＳ Ｐゴシック"/>
              </a:defRPr>
            </a:lvl5pPr>
            <a:lvl6pPr marL="2514600" indent="-228600" defTabSz="942975" eaLnBrk="0" fontAlgn="base" hangingPunct="0">
              <a:spcBef>
                <a:spcPct val="30000"/>
              </a:spcBef>
              <a:spcAft>
                <a:spcPct val="0"/>
              </a:spcAft>
              <a:defRPr sz="1200">
                <a:solidFill>
                  <a:schemeClr val="tx1"/>
                </a:solidFill>
                <a:latin typeface="Arial" pitchFamily="34" charset="0"/>
                <a:ea typeface="ＭＳ Ｐゴシック"/>
              </a:defRPr>
            </a:lvl6pPr>
            <a:lvl7pPr marL="2971800" indent="-228600" defTabSz="942975" eaLnBrk="0" fontAlgn="base" hangingPunct="0">
              <a:spcBef>
                <a:spcPct val="30000"/>
              </a:spcBef>
              <a:spcAft>
                <a:spcPct val="0"/>
              </a:spcAft>
              <a:defRPr sz="1200">
                <a:solidFill>
                  <a:schemeClr val="tx1"/>
                </a:solidFill>
                <a:latin typeface="Arial" pitchFamily="34" charset="0"/>
                <a:ea typeface="ＭＳ Ｐゴシック"/>
              </a:defRPr>
            </a:lvl7pPr>
            <a:lvl8pPr marL="3429000" indent="-228600" defTabSz="942975" eaLnBrk="0" fontAlgn="base" hangingPunct="0">
              <a:spcBef>
                <a:spcPct val="30000"/>
              </a:spcBef>
              <a:spcAft>
                <a:spcPct val="0"/>
              </a:spcAft>
              <a:defRPr sz="1200">
                <a:solidFill>
                  <a:schemeClr val="tx1"/>
                </a:solidFill>
                <a:latin typeface="Arial" pitchFamily="34" charset="0"/>
                <a:ea typeface="ＭＳ Ｐゴシック"/>
              </a:defRPr>
            </a:lvl8pPr>
            <a:lvl9pPr marL="3886200" indent="-228600" defTabSz="942975" eaLnBrk="0" fontAlgn="base" hangingPunct="0">
              <a:spcBef>
                <a:spcPct val="30000"/>
              </a:spcBef>
              <a:spcAft>
                <a:spcPct val="0"/>
              </a:spcAft>
              <a:defRPr sz="1200">
                <a:solidFill>
                  <a:schemeClr val="tx1"/>
                </a:solidFill>
                <a:latin typeface="Arial" pitchFamily="34" charset="0"/>
                <a:ea typeface="ＭＳ Ｐゴシック"/>
              </a:defRPr>
            </a:lvl9pPr>
          </a:lstStyle>
          <a:p>
            <a:pPr eaLnBrk="1" hangingPunct="1">
              <a:spcBef>
                <a:spcPct val="0"/>
              </a:spcBef>
            </a:pPr>
            <a:fld id="{16BCE785-66E0-4240-A7E2-57F90E0273F6}" type="slidenum">
              <a:rPr lang="en-US" altLang="en-US"/>
              <a:pPr eaLnBrk="1" hangingPunct="1">
                <a:spcBef>
                  <a:spcPct val="0"/>
                </a:spcBef>
              </a:pPr>
              <a:t>297</a:t>
            </a:fld>
            <a:endParaRPr lang="en-US" altLang="en-US"/>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2693524675"/>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7908CA-D2B0-480F-B577-26BC250CBB52}" type="slidenum">
              <a:rPr lang="en-US" altLang="en-US" smtClean="0"/>
              <a:t>298</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7908CA-D2B0-480F-B577-26BC250CBB52}" type="slidenum">
              <a:rPr lang="en-US" altLang="en-US" smtClean="0"/>
              <a:t>299</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spcBef>
                <a:spcPct val="30000"/>
              </a:spcBef>
              <a:defRPr sz="1200">
                <a:solidFill>
                  <a:schemeClr val="tx1"/>
                </a:solidFill>
                <a:latin typeface="Arial" pitchFamily="34" charset="0"/>
                <a:ea typeface="ＭＳ Ｐゴシック"/>
              </a:defRPr>
            </a:lvl1pPr>
            <a:lvl2pPr marL="742950" indent="-285750" defTabSz="942975" eaLnBrk="0" hangingPunct="0">
              <a:spcBef>
                <a:spcPct val="30000"/>
              </a:spcBef>
              <a:defRPr sz="1200">
                <a:solidFill>
                  <a:schemeClr val="tx1"/>
                </a:solidFill>
                <a:latin typeface="Arial" pitchFamily="34" charset="0"/>
                <a:ea typeface="ＭＳ Ｐゴシック"/>
              </a:defRPr>
            </a:lvl2pPr>
            <a:lvl3pPr marL="1143000" indent="-228600" defTabSz="942975" eaLnBrk="0" hangingPunct="0">
              <a:spcBef>
                <a:spcPct val="30000"/>
              </a:spcBef>
              <a:defRPr sz="1200">
                <a:solidFill>
                  <a:schemeClr val="tx1"/>
                </a:solidFill>
                <a:latin typeface="Arial" pitchFamily="34" charset="0"/>
                <a:ea typeface="ＭＳ Ｐゴシック"/>
              </a:defRPr>
            </a:lvl3pPr>
            <a:lvl4pPr marL="1600200" indent="-228600" defTabSz="942975" eaLnBrk="0" hangingPunct="0">
              <a:spcBef>
                <a:spcPct val="30000"/>
              </a:spcBef>
              <a:defRPr sz="1200">
                <a:solidFill>
                  <a:schemeClr val="tx1"/>
                </a:solidFill>
                <a:latin typeface="Arial" pitchFamily="34" charset="0"/>
                <a:ea typeface="ＭＳ Ｐゴシック"/>
              </a:defRPr>
            </a:lvl4pPr>
            <a:lvl5pPr marL="2057400" indent="-228600" defTabSz="942975" eaLnBrk="0" hangingPunct="0">
              <a:spcBef>
                <a:spcPct val="30000"/>
              </a:spcBef>
              <a:defRPr sz="1200">
                <a:solidFill>
                  <a:schemeClr val="tx1"/>
                </a:solidFill>
                <a:latin typeface="Arial" pitchFamily="34" charset="0"/>
                <a:ea typeface="ＭＳ Ｐゴシック"/>
              </a:defRPr>
            </a:lvl5pPr>
            <a:lvl6pPr marL="2514600" indent="-228600" defTabSz="942975" eaLnBrk="0" fontAlgn="base" hangingPunct="0">
              <a:spcBef>
                <a:spcPct val="30000"/>
              </a:spcBef>
              <a:spcAft>
                <a:spcPct val="0"/>
              </a:spcAft>
              <a:defRPr sz="1200">
                <a:solidFill>
                  <a:schemeClr val="tx1"/>
                </a:solidFill>
                <a:latin typeface="Arial" pitchFamily="34" charset="0"/>
                <a:ea typeface="ＭＳ Ｐゴシック"/>
              </a:defRPr>
            </a:lvl6pPr>
            <a:lvl7pPr marL="2971800" indent="-228600" defTabSz="942975" eaLnBrk="0" fontAlgn="base" hangingPunct="0">
              <a:spcBef>
                <a:spcPct val="30000"/>
              </a:spcBef>
              <a:spcAft>
                <a:spcPct val="0"/>
              </a:spcAft>
              <a:defRPr sz="1200">
                <a:solidFill>
                  <a:schemeClr val="tx1"/>
                </a:solidFill>
                <a:latin typeface="Arial" pitchFamily="34" charset="0"/>
                <a:ea typeface="ＭＳ Ｐゴシック"/>
              </a:defRPr>
            </a:lvl7pPr>
            <a:lvl8pPr marL="3429000" indent="-228600" defTabSz="942975" eaLnBrk="0" fontAlgn="base" hangingPunct="0">
              <a:spcBef>
                <a:spcPct val="30000"/>
              </a:spcBef>
              <a:spcAft>
                <a:spcPct val="0"/>
              </a:spcAft>
              <a:defRPr sz="1200">
                <a:solidFill>
                  <a:schemeClr val="tx1"/>
                </a:solidFill>
                <a:latin typeface="Arial" pitchFamily="34" charset="0"/>
                <a:ea typeface="ＭＳ Ｐゴシック"/>
              </a:defRPr>
            </a:lvl8pPr>
            <a:lvl9pPr marL="3886200" indent="-228600" defTabSz="942975" eaLnBrk="0" fontAlgn="base" hangingPunct="0">
              <a:spcBef>
                <a:spcPct val="30000"/>
              </a:spcBef>
              <a:spcAft>
                <a:spcPct val="0"/>
              </a:spcAft>
              <a:defRPr sz="1200">
                <a:solidFill>
                  <a:schemeClr val="tx1"/>
                </a:solidFill>
                <a:latin typeface="Arial" pitchFamily="34" charset="0"/>
                <a:ea typeface="ＭＳ Ｐゴシック"/>
              </a:defRPr>
            </a:lvl9pPr>
          </a:lstStyle>
          <a:p>
            <a:pPr eaLnBrk="1" hangingPunct="1">
              <a:spcBef>
                <a:spcPct val="0"/>
              </a:spcBef>
            </a:pPr>
            <a:fld id="{22ABFE63-5CAB-4E13-9CCE-36FDB80A5B52}" type="slidenum">
              <a:rPr lang="en-US" altLang="en-US"/>
              <a:pPr eaLnBrk="1" hangingPunct="1">
                <a:spcBef>
                  <a:spcPct val="0"/>
                </a:spcBef>
              </a:pPr>
              <a:t>300</a:t>
            </a:fld>
            <a:endParaRPr lang="en-US" altLang="en-US"/>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3547864700"/>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7908CA-D2B0-480F-B577-26BC250CBB52}" type="slidenum">
              <a:rPr lang="en-US" altLang="en-US" smtClean="0"/>
              <a:t>301</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7908CA-D2B0-480F-B577-26BC250CBB52}" type="slidenum">
              <a:rPr lang="en-US" altLang="en-US" smtClean="0"/>
              <a:t>302</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spcBef>
                <a:spcPct val="30000"/>
              </a:spcBef>
              <a:defRPr sz="1200">
                <a:solidFill>
                  <a:schemeClr val="tx1"/>
                </a:solidFill>
                <a:latin typeface="Arial" pitchFamily="34" charset="0"/>
                <a:ea typeface="ＭＳ Ｐゴシック"/>
              </a:defRPr>
            </a:lvl1pPr>
            <a:lvl2pPr marL="742950" indent="-285750" defTabSz="942975" eaLnBrk="0" hangingPunct="0">
              <a:spcBef>
                <a:spcPct val="30000"/>
              </a:spcBef>
              <a:defRPr sz="1200">
                <a:solidFill>
                  <a:schemeClr val="tx1"/>
                </a:solidFill>
                <a:latin typeface="Arial" pitchFamily="34" charset="0"/>
                <a:ea typeface="ＭＳ Ｐゴシック"/>
              </a:defRPr>
            </a:lvl2pPr>
            <a:lvl3pPr marL="1143000" indent="-228600" defTabSz="942975" eaLnBrk="0" hangingPunct="0">
              <a:spcBef>
                <a:spcPct val="30000"/>
              </a:spcBef>
              <a:defRPr sz="1200">
                <a:solidFill>
                  <a:schemeClr val="tx1"/>
                </a:solidFill>
                <a:latin typeface="Arial" pitchFamily="34" charset="0"/>
                <a:ea typeface="ＭＳ Ｐゴシック"/>
              </a:defRPr>
            </a:lvl3pPr>
            <a:lvl4pPr marL="1600200" indent="-228600" defTabSz="942975" eaLnBrk="0" hangingPunct="0">
              <a:spcBef>
                <a:spcPct val="30000"/>
              </a:spcBef>
              <a:defRPr sz="1200">
                <a:solidFill>
                  <a:schemeClr val="tx1"/>
                </a:solidFill>
                <a:latin typeface="Arial" pitchFamily="34" charset="0"/>
                <a:ea typeface="ＭＳ Ｐゴシック"/>
              </a:defRPr>
            </a:lvl4pPr>
            <a:lvl5pPr marL="2057400" indent="-228600" defTabSz="942975" eaLnBrk="0" hangingPunct="0">
              <a:spcBef>
                <a:spcPct val="30000"/>
              </a:spcBef>
              <a:defRPr sz="1200">
                <a:solidFill>
                  <a:schemeClr val="tx1"/>
                </a:solidFill>
                <a:latin typeface="Arial" pitchFamily="34" charset="0"/>
                <a:ea typeface="ＭＳ Ｐゴシック"/>
              </a:defRPr>
            </a:lvl5pPr>
            <a:lvl6pPr marL="2514600" indent="-228600" defTabSz="942975" eaLnBrk="0" fontAlgn="base" hangingPunct="0">
              <a:spcBef>
                <a:spcPct val="30000"/>
              </a:spcBef>
              <a:spcAft>
                <a:spcPct val="0"/>
              </a:spcAft>
              <a:defRPr sz="1200">
                <a:solidFill>
                  <a:schemeClr val="tx1"/>
                </a:solidFill>
                <a:latin typeface="Arial" pitchFamily="34" charset="0"/>
                <a:ea typeface="ＭＳ Ｐゴシック"/>
              </a:defRPr>
            </a:lvl6pPr>
            <a:lvl7pPr marL="2971800" indent="-228600" defTabSz="942975" eaLnBrk="0" fontAlgn="base" hangingPunct="0">
              <a:spcBef>
                <a:spcPct val="30000"/>
              </a:spcBef>
              <a:spcAft>
                <a:spcPct val="0"/>
              </a:spcAft>
              <a:defRPr sz="1200">
                <a:solidFill>
                  <a:schemeClr val="tx1"/>
                </a:solidFill>
                <a:latin typeface="Arial" pitchFamily="34" charset="0"/>
                <a:ea typeface="ＭＳ Ｐゴシック"/>
              </a:defRPr>
            </a:lvl7pPr>
            <a:lvl8pPr marL="3429000" indent="-228600" defTabSz="942975" eaLnBrk="0" fontAlgn="base" hangingPunct="0">
              <a:spcBef>
                <a:spcPct val="30000"/>
              </a:spcBef>
              <a:spcAft>
                <a:spcPct val="0"/>
              </a:spcAft>
              <a:defRPr sz="1200">
                <a:solidFill>
                  <a:schemeClr val="tx1"/>
                </a:solidFill>
                <a:latin typeface="Arial" pitchFamily="34" charset="0"/>
                <a:ea typeface="ＭＳ Ｐゴシック"/>
              </a:defRPr>
            </a:lvl8pPr>
            <a:lvl9pPr marL="3886200" indent="-228600" defTabSz="942975" eaLnBrk="0" fontAlgn="base" hangingPunct="0">
              <a:spcBef>
                <a:spcPct val="30000"/>
              </a:spcBef>
              <a:spcAft>
                <a:spcPct val="0"/>
              </a:spcAft>
              <a:defRPr sz="1200">
                <a:solidFill>
                  <a:schemeClr val="tx1"/>
                </a:solidFill>
                <a:latin typeface="Arial" pitchFamily="34" charset="0"/>
                <a:ea typeface="ＭＳ Ｐゴシック"/>
              </a:defRPr>
            </a:lvl9pPr>
          </a:lstStyle>
          <a:p>
            <a:pPr eaLnBrk="1" hangingPunct="1">
              <a:spcBef>
                <a:spcPct val="0"/>
              </a:spcBef>
            </a:pPr>
            <a:fld id="{B9FE02D6-4EB4-4847-81D8-DD88A58BEB0B}" type="slidenum">
              <a:rPr lang="en-US" altLang="en-US"/>
              <a:pPr eaLnBrk="1" hangingPunct="1">
                <a:spcBef>
                  <a:spcPct val="0"/>
                </a:spcBef>
              </a:pPr>
              <a:t>304</a:t>
            </a:fld>
            <a:endParaRPr lang="en-US" altLang="en-US"/>
          </a:p>
        </p:txBody>
      </p:sp>
      <p:sp>
        <p:nvSpPr>
          <p:cNvPr id="73731" name="Rectangle 2"/>
          <p:cNvSpPr>
            <a:spLocks noGrp="1" noRot="1" noChangeAspect="1" noChangeArrowheads="1" noTextEdit="1"/>
          </p:cNvSpPr>
          <p:nvPr>
            <p:ph type="sldImg"/>
          </p:nvPr>
        </p:nvSpPr>
        <p:spPr/>
      </p:sp>
      <p:sp>
        <p:nvSpPr>
          <p:cNvPr id="73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2892911532"/>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spcBef>
                <a:spcPct val="30000"/>
              </a:spcBef>
              <a:defRPr sz="1200">
                <a:solidFill>
                  <a:schemeClr val="tx1"/>
                </a:solidFill>
                <a:latin typeface="Arial" pitchFamily="34" charset="0"/>
                <a:ea typeface="ＭＳ Ｐゴシック"/>
              </a:defRPr>
            </a:lvl1pPr>
            <a:lvl2pPr marL="742950" indent="-285750" defTabSz="942975" eaLnBrk="0" hangingPunct="0">
              <a:spcBef>
                <a:spcPct val="30000"/>
              </a:spcBef>
              <a:defRPr sz="1200">
                <a:solidFill>
                  <a:schemeClr val="tx1"/>
                </a:solidFill>
                <a:latin typeface="Arial" pitchFamily="34" charset="0"/>
                <a:ea typeface="ＭＳ Ｐゴシック"/>
              </a:defRPr>
            </a:lvl2pPr>
            <a:lvl3pPr marL="1143000" indent="-228600" defTabSz="942975" eaLnBrk="0" hangingPunct="0">
              <a:spcBef>
                <a:spcPct val="30000"/>
              </a:spcBef>
              <a:defRPr sz="1200">
                <a:solidFill>
                  <a:schemeClr val="tx1"/>
                </a:solidFill>
                <a:latin typeface="Arial" pitchFamily="34" charset="0"/>
                <a:ea typeface="ＭＳ Ｐゴシック"/>
              </a:defRPr>
            </a:lvl3pPr>
            <a:lvl4pPr marL="1600200" indent="-228600" defTabSz="942975" eaLnBrk="0" hangingPunct="0">
              <a:spcBef>
                <a:spcPct val="30000"/>
              </a:spcBef>
              <a:defRPr sz="1200">
                <a:solidFill>
                  <a:schemeClr val="tx1"/>
                </a:solidFill>
                <a:latin typeface="Arial" pitchFamily="34" charset="0"/>
                <a:ea typeface="ＭＳ Ｐゴシック"/>
              </a:defRPr>
            </a:lvl4pPr>
            <a:lvl5pPr marL="2057400" indent="-228600" defTabSz="942975" eaLnBrk="0" hangingPunct="0">
              <a:spcBef>
                <a:spcPct val="30000"/>
              </a:spcBef>
              <a:defRPr sz="1200">
                <a:solidFill>
                  <a:schemeClr val="tx1"/>
                </a:solidFill>
                <a:latin typeface="Arial" pitchFamily="34" charset="0"/>
                <a:ea typeface="ＭＳ Ｐゴシック"/>
              </a:defRPr>
            </a:lvl5pPr>
            <a:lvl6pPr marL="2514600" indent="-228600" defTabSz="942975" eaLnBrk="0" fontAlgn="base" hangingPunct="0">
              <a:spcBef>
                <a:spcPct val="30000"/>
              </a:spcBef>
              <a:spcAft>
                <a:spcPct val="0"/>
              </a:spcAft>
              <a:defRPr sz="1200">
                <a:solidFill>
                  <a:schemeClr val="tx1"/>
                </a:solidFill>
                <a:latin typeface="Arial" pitchFamily="34" charset="0"/>
                <a:ea typeface="ＭＳ Ｐゴシック"/>
              </a:defRPr>
            </a:lvl6pPr>
            <a:lvl7pPr marL="2971800" indent="-228600" defTabSz="942975" eaLnBrk="0" fontAlgn="base" hangingPunct="0">
              <a:spcBef>
                <a:spcPct val="30000"/>
              </a:spcBef>
              <a:spcAft>
                <a:spcPct val="0"/>
              </a:spcAft>
              <a:defRPr sz="1200">
                <a:solidFill>
                  <a:schemeClr val="tx1"/>
                </a:solidFill>
                <a:latin typeface="Arial" pitchFamily="34" charset="0"/>
                <a:ea typeface="ＭＳ Ｐゴシック"/>
              </a:defRPr>
            </a:lvl7pPr>
            <a:lvl8pPr marL="3429000" indent="-228600" defTabSz="942975" eaLnBrk="0" fontAlgn="base" hangingPunct="0">
              <a:spcBef>
                <a:spcPct val="30000"/>
              </a:spcBef>
              <a:spcAft>
                <a:spcPct val="0"/>
              </a:spcAft>
              <a:defRPr sz="1200">
                <a:solidFill>
                  <a:schemeClr val="tx1"/>
                </a:solidFill>
                <a:latin typeface="Arial" pitchFamily="34" charset="0"/>
                <a:ea typeface="ＭＳ Ｐゴシック"/>
              </a:defRPr>
            </a:lvl8pPr>
            <a:lvl9pPr marL="3886200" indent="-228600" defTabSz="942975" eaLnBrk="0" fontAlgn="base" hangingPunct="0">
              <a:spcBef>
                <a:spcPct val="30000"/>
              </a:spcBef>
              <a:spcAft>
                <a:spcPct val="0"/>
              </a:spcAft>
              <a:defRPr sz="1200">
                <a:solidFill>
                  <a:schemeClr val="tx1"/>
                </a:solidFill>
                <a:latin typeface="Arial" pitchFamily="34" charset="0"/>
                <a:ea typeface="ＭＳ Ｐゴシック"/>
              </a:defRPr>
            </a:lvl9pPr>
          </a:lstStyle>
          <a:p>
            <a:pPr eaLnBrk="1" hangingPunct="1">
              <a:spcBef>
                <a:spcPct val="0"/>
              </a:spcBef>
            </a:pPr>
            <a:fld id="{2E1BDC09-E3CF-442B-B6BE-CC2646318139}" type="slidenum">
              <a:rPr lang="en-US" altLang="en-US"/>
              <a:pPr eaLnBrk="1" hangingPunct="1">
                <a:spcBef>
                  <a:spcPct val="0"/>
                </a:spcBef>
              </a:pPr>
              <a:t>305</a:t>
            </a:fld>
            <a:endParaRPr lang="en-US" altLang="en-US"/>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219517573"/>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7908CA-D2B0-480F-B577-26BC250CBB52}" type="slidenum">
              <a:rPr lang="en-US" altLang="en-US" smtClean="0"/>
              <a:t>306</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spcBef>
                <a:spcPct val="30000"/>
              </a:spcBef>
              <a:defRPr sz="1200">
                <a:solidFill>
                  <a:schemeClr val="tx1"/>
                </a:solidFill>
                <a:latin typeface="Arial" pitchFamily="34" charset="0"/>
                <a:ea typeface="ＭＳ Ｐゴシック"/>
              </a:defRPr>
            </a:lvl1pPr>
            <a:lvl2pPr marL="742950" indent="-285750" defTabSz="942975" eaLnBrk="0" hangingPunct="0">
              <a:spcBef>
                <a:spcPct val="30000"/>
              </a:spcBef>
              <a:defRPr sz="1200">
                <a:solidFill>
                  <a:schemeClr val="tx1"/>
                </a:solidFill>
                <a:latin typeface="Arial" pitchFamily="34" charset="0"/>
                <a:ea typeface="ＭＳ Ｐゴシック"/>
              </a:defRPr>
            </a:lvl2pPr>
            <a:lvl3pPr marL="1143000" indent="-228600" defTabSz="942975" eaLnBrk="0" hangingPunct="0">
              <a:spcBef>
                <a:spcPct val="30000"/>
              </a:spcBef>
              <a:defRPr sz="1200">
                <a:solidFill>
                  <a:schemeClr val="tx1"/>
                </a:solidFill>
                <a:latin typeface="Arial" pitchFamily="34" charset="0"/>
                <a:ea typeface="ＭＳ Ｐゴシック"/>
              </a:defRPr>
            </a:lvl3pPr>
            <a:lvl4pPr marL="1600200" indent="-228600" defTabSz="942975" eaLnBrk="0" hangingPunct="0">
              <a:spcBef>
                <a:spcPct val="30000"/>
              </a:spcBef>
              <a:defRPr sz="1200">
                <a:solidFill>
                  <a:schemeClr val="tx1"/>
                </a:solidFill>
                <a:latin typeface="Arial" pitchFamily="34" charset="0"/>
                <a:ea typeface="ＭＳ Ｐゴシック"/>
              </a:defRPr>
            </a:lvl4pPr>
            <a:lvl5pPr marL="2057400" indent="-228600" defTabSz="942975" eaLnBrk="0" hangingPunct="0">
              <a:spcBef>
                <a:spcPct val="30000"/>
              </a:spcBef>
              <a:defRPr sz="1200">
                <a:solidFill>
                  <a:schemeClr val="tx1"/>
                </a:solidFill>
                <a:latin typeface="Arial" pitchFamily="34" charset="0"/>
                <a:ea typeface="ＭＳ Ｐゴシック"/>
              </a:defRPr>
            </a:lvl5pPr>
            <a:lvl6pPr marL="2514600" indent="-228600" defTabSz="942975" eaLnBrk="0" fontAlgn="base" hangingPunct="0">
              <a:spcBef>
                <a:spcPct val="30000"/>
              </a:spcBef>
              <a:spcAft>
                <a:spcPct val="0"/>
              </a:spcAft>
              <a:defRPr sz="1200">
                <a:solidFill>
                  <a:schemeClr val="tx1"/>
                </a:solidFill>
                <a:latin typeface="Arial" pitchFamily="34" charset="0"/>
                <a:ea typeface="ＭＳ Ｐゴシック"/>
              </a:defRPr>
            </a:lvl6pPr>
            <a:lvl7pPr marL="2971800" indent="-228600" defTabSz="942975" eaLnBrk="0" fontAlgn="base" hangingPunct="0">
              <a:spcBef>
                <a:spcPct val="30000"/>
              </a:spcBef>
              <a:spcAft>
                <a:spcPct val="0"/>
              </a:spcAft>
              <a:defRPr sz="1200">
                <a:solidFill>
                  <a:schemeClr val="tx1"/>
                </a:solidFill>
                <a:latin typeface="Arial" pitchFamily="34" charset="0"/>
                <a:ea typeface="ＭＳ Ｐゴシック"/>
              </a:defRPr>
            </a:lvl7pPr>
            <a:lvl8pPr marL="3429000" indent="-228600" defTabSz="942975" eaLnBrk="0" fontAlgn="base" hangingPunct="0">
              <a:spcBef>
                <a:spcPct val="30000"/>
              </a:spcBef>
              <a:spcAft>
                <a:spcPct val="0"/>
              </a:spcAft>
              <a:defRPr sz="1200">
                <a:solidFill>
                  <a:schemeClr val="tx1"/>
                </a:solidFill>
                <a:latin typeface="Arial" pitchFamily="34" charset="0"/>
                <a:ea typeface="ＭＳ Ｐゴシック"/>
              </a:defRPr>
            </a:lvl8pPr>
            <a:lvl9pPr marL="3886200" indent="-228600" defTabSz="942975" eaLnBrk="0" fontAlgn="base" hangingPunct="0">
              <a:spcBef>
                <a:spcPct val="30000"/>
              </a:spcBef>
              <a:spcAft>
                <a:spcPct val="0"/>
              </a:spcAft>
              <a:defRPr sz="1200">
                <a:solidFill>
                  <a:schemeClr val="tx1"/>
                </a:solidFill>
                <a:latin typeface="Arial" pitchFamily="34" charset="0"/>
                <a:ea typeface="ＭＳ Ｐゴシック"/>
              </a:defRPr>
            </a:lvl9pPr>
          </a:lstStyle>
          <a:p>
            <a:pPr eaLnBrk="1" hangingPunct="1">
              <a:spcBef>
                <a:spcPct val="0"/>
              </a:spcBef>
            </a:pPr>
            <a:fld id="{0DFB20DC-F46E-4328-AB60-B7694F6885AD}" type="slidenum">
              <a:rPr lang="en-US" altLang="en-US"/>
              <a:pPr eaLnBrk="1" hangingPunct="1">
                <a:spcBef>
                  <a:spcPct val="0"/>
                </a:spcBef>
              </a:pPr>
              <a:t>307</a:t>
            </a:fld>
            <a:endParaRPr lang="en-US" altLang="en-US"/>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1534244207"/>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338</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380</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73152B05-0BC8-4706-9200-6C98649A1F24}" type="slidenum">
              <a:rPr lang="en-US" altLang="en-US" sz="1200"/>
              <a:t>381</a:t>
            </a:fld>
            <a:endParaRPr lang="en-US" altLang="en-US" sz="1200"/>
          </a:p>
        </p:txBody>
      </p:sp>
      <p:sp>
        <p:nvSpPr>
          <p:cNvPr id="48131" name="Rectangle 2"/>
          <p:cNvSpPr>
            <a:spLocks noGrp="1" noRot="1" noChangeAspect="1" noChangeArrowheads="1" noTextEdit="1"/>
          </p:cNvSpPr>
          <p:nvPr>
            <p:ph type="sldImg"/>
          </p:nvPr>
        </p:nvSpPr>
        <p:spPr>
          <a:xfrm>
            <a:off x="981075" y="685800"/>
            <a:ext cx="4895850" cy="3429000"/>
          </a:xfrm>
        </p:spPr>
      </p:sp>
      <p:sp>
        <p:nvSpPr>
          <p:cNvPr id="48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ea typeface="ＭＳ Ｐゴシック"/>
            </a:endParaRPr>
          </a:p>
        </p:txBody>
      </p:sp>
    </p:spTree>
    <p:extLst>
      <p:ext uri="{BB962C8B-B14F-4D97-AF65-F5344CB8AC3E}">
        <p14:creationId xmlns:p14="http://schemas.microsoft.com/office/powerpoint/2010/main" val="3002001406"/>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1202" name="Slide Image Placeholder 1"/>
          <p:cNvSpPr>
            <a:spLocks noGrp="1" noRot="1" noChangeAspect="1" noTextEdit="1"/>
          </p:cNvSpPr>
          <p:nvPr>
            <p:ph type="sldImg"/>
          </p:nvPr>
        </p:nvSpPr>
        <p:spPr>
          <a:xfrm>
            <a:off x="981075" y="685800"/>
            <a:ext cx="4895850" cy="3429000"/>
          </a:xfrm>
        </p:spPr>
      </p:sp>
      <p:sp>
        <p:nvSpPr>
          <p:cNvPr id="51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512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A9046236-6D52-43A5-9E67-D40257B9A38B}" type="slidenum">
              <a:rPr lang="en-US" altLang="en-US" sz="1200"/>
              <a:t>382</a:t>
            </a:fld>
            <a:endParaRPr lang="en-US" altLang="en-US" sz="1200"/>
          </a:p>
        </p:txBody>
      </p:sp>
    </p:spTree>
    <p:extLst>
      <p:ext uri="{BB962C8B-B14F-4D97-AF65-F5344CB8AC3E}">
        <p14:creationId xmlns:p14="http://schemas.microsoft.com/office/powerpoint/2010/main" val="2912723952"/>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3250" name="Slide Image Placeholder 1"/>
          <p:cNvSpPr>
            <a:spLocks noGrp="1" noRot="1" noChangeAspect="1" noTextEdit="1"/>
          </p:cNvSpPr>
          <p:nvPr>
            <p:ph type="sldImg"/>
          </p:nvPr>
        </p:nvSpPr>
        <p:spPr>
          <a:xfrm>
            <a:off x="981075" y="685800"/>
            <a:ext cx="4895850" cy="3429000"/>
          </a:xfrm>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AE7797B7-78C7-4E98-841C-9DEE49C05309}" type="slidenum">
              <a:rPr lang="en-US" altLang="en-US" sz="1200"/>
              <a:t>383</a:t>
            </a:fld>
            <a:endParaRPr lang="en-US" altLang="en-US" sz="1200"/>
          </a:p>
        </p:txBody>
      </p:sp>
    </p:spTree>
    <p:extLst>
      <p:ext uri="{BB962C8B-B14F-4D97-AF65-F5344CB8AC3E}">
        <p14:creationId xmlns:p14="http://schemas.microsoft.com/office/powerpoint/2010/main" val="1764739591"/>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2466" name="Slide Image Placeholder 1"/>
          <p:cNvSpPr>
            <a:spLocks noGrp="1" noRot="1" noChangeAspect="1" noTextEdit="1"/>
          </p:cNvSpPr>
          <p:nvPr>
            <p:ph type="sldImg"/>
          </p:nvPr>
        </p:nvSpPr>
        <p:spPr>
          <a:xfrm>
            <a:off x="981075" y="685800"/>
            <a:ext cx="4895850" cy="3429000"/>
          </a:xfrm>
        </p:spPr>
      </p:sp>
      <p:sp>
        <p:nvSpPr>
          <p:cNvPr id="624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246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76570975-EC40-4262-BEEC-B16CE306EC92}" type="slidenum">
              <a:rPr lang="en-US" altLang="en-US" sz="1200"/>
              <a:t>384</a:t>
            </a:fld>
            <a:endParaRPr lang="en-US" altLang="en-US" sz="1200"/>
          </a:p>
        </p:txBody>
      </p:sp>
    </p:spTree>
    <p:extLst>
      <p:ext uri="{BB962C8B-B14F-4D97-AF65-F5344CB8AC3E}">
        <p14:creationId xmlns:p14="http://schemas.microsoft.com/office/powerpoint/2010/main" val="4289646394"/>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3490" name="Slide Image Placeholder 1"/>
          <p:cNvSpPr>
            <a:spLocks noGrp="1" noRot="1" noChangeAspect="1" noTextEdit="1"/>
          </p:cNvSpPr>
          <p:nvPr>
            <p:ph type="sldImg"/>
          </p:nvPr>
        </p:nvSpPr>
        <p:spPr>
          <a:xfrm>
            <a:off x="981075" y="685800"/>
            <a:ext cx="4895850" cy="3429000"/>
          </a:xfrm>
        </p:spPr>
      </p:sp>
      <p:sp>
        <p:nvSpPr>
          <p:cNvPr id="634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34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91037BA4-E801-427E-990D-D26A3D608326}" type="slidenum">
              <a:rPr lang="en-US" altLang="en-US" sz="1200"/>
              <a:t>385</a:t>
            </a:fld>
            <a:endParaRPr lang="en-US" altLang="en-US" sz="1200"/>
          </a:p>
        </p:txBody>
      </p:sp>
    </p:spTree>
    <p:extLst>
      <p:ext uri="{BB962C8B-B14F-4D97-AF65-F5344CB8AC3E}">
        <p14:creationId xmlns:p14="http://schemas.microsoft.com/office/powerpoint/2010/main" val="1908863879"/>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4514" name="Slide Image Placeholder 1"/>
          <p:cNvSpPr>
            <a:spLocks noGrp="1" noRot="1" noChangeAspect="1" noTextEdit="1"/>
          </p:cNvSpPr>
          <p:nvPr>
            <p:ph type="sldImg"/>
          </p:nvPr>
        </p:nvSpPr>
        <p:spPr>
          <a:xfrm>
            <a:off x="981075" y="685800"/>
            <a:ext cx="4895850" cy="3429000"/>
          </a:xfrm>
        </p:spPr>
      </p:sp>
      <p:sp>
        <p:nvSpPr>
          <p:cNvPr id="645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45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F7D41C42-AF04-4D86-B695-9598A9BDC379}" type="slidenum">
              <a:rPr lang="en-US" altLang="en-US" sz="1200"/>
              <a:t>386</a:t>
            </a:fld>
            <a:endParaRPr lang="en-US" altLang="en-US" sz="1200"/>
          </a:p>
        </p:txBody>
      </p:sp>
    </p:spTree>
    <p:extLst>
      <p:ext uri="{BB962C8B-B14F-4D97-AF65-F5344CB8AC3E}">
        <p14:creationId xmlns:p14="http://schemas.microsoft.com/office/powerpoint/2010/main" val="2049838089"/>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5538" name="Slide Image Placeholder 1"/>
          <p:cNvSpPr>
            <a:spLocks noGrp="1" noRot="1" noChangeAspect="1" noTextEdit="1"/>
          </p:cNvSpPr>
          <p:nvPr>
            <p:ph type="sldImg"/>
          </p:nvPr>
        </p:nvSpPr>
        <p:spPr>
          <a:xfrm>
            <a:off x="981075" y="685800"/>
            <a:ext cx="4895850" cy="3429000"/>
          </a:xfrm>
        </p:spPr>
      </p:sp>
      <p:sp>
        <p:nvSpPr>
          <p:cNvPr id="655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55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356E5C9C-262A-4D87-98AB-A179B3719BCF}" type="slidenum">
              <a:rPr lang="en-US" altLang="en-US" sz="1200"/>
              <a:t>387</a:t>
            </a:fld>
            <a:endParaRPr lang="en-US" altLang="en-US" sz="1200"/>
          </a:p>
        </p:txBody>
      </p:sp>
    </p:spTree>
    <p:extLst>
      <p:ext uri="{BB962C8B-B14F-4D97-AF65-F5344CB8AC3E}">
        <p14:creationId xmlns:p14="http://schemas.microsoft.com/office/powerpoint/2010/main" val="3485800555"/>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6562" name="Slide Image Placeholder 1"/>
          <p:cNvSpPr>
            <a:spLocks noGrp="1" noRot="1" noChangeAspect="1" noTextEdit="1"/>
          </p:cNvSpPr>
          <p:nvPr>
            <p:ph type="sldImg"/>
          </p:nvPr>
        </p:nvSpPr>
        <p:spPr>
          <a:xfrm>
            <a:off x="981075" y="685800"/>
            <a:ext cx="4895850" cy="3429000"/>
          </a:xfrm>
        </p:spPr>
      </p:sp>
      <p:sp>
        <p:nvSpPr>
          <p:cNvPr id="665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65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68C6D843-31AC-4F11-9D87-6B7DB8E90A9B}" type="slidenum">
              <a:rPr lang="en-US" altLang="en-US" sz="1200"/>
              <a:t>388</a:t>
            </a:fld>
            <a:endParaRPr lang="en-US" altLang="en-US" sz="1200"/>
          </a:p>
        </p:txBody>
      </p:sp>
    </p:spTree>
    <p:extLst>
      <p:ext uri="{BB962C8B-B14F-4D97-AF65-F5344CB8AC3E}">
        <p14:creationId xmlns:p14="http://schemas.microsoft.com/office/powerpoint/2010/main" val="475896992"/>
      </p:ext>
    </p:extLst>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9634" name="Slide Image Placeholder 1"/>
          <p:cNvSpPr>
            <a:spLocks noGrp="1" noRot="1" noChangeAspect="1" noTextEdit="1"/>
          </p:cNvSpPr>
          <p:nvPr>
            <p:ph type="sldImg"/>
          </p:nvPr>
        </p:nvSpPr>
        <p:spPr>
          <a:xfrm>
            <a:off x="981075" y="685800"/>
            <a:ext cx="4895850" cy="3429000"/>
          </a:xfrm>
        </p:spPr>
      </p:sp>
      <p:sp>
        <p:nvSpPr>
          <p:cNvPr id="696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963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7839949B-2EBD-4F77-9C49-CA4EB3298CC8}" type="slidenum">
              <a:rPr lang="en-US" altLang="en-US" sz="1200"/>
              <a:t>391</a:t>
            </a:fld>
            <a:endParaRPr lang="en-US" altLang="en-US" sz="1200"/>
          </a:p>
        </p:txBody>
      </p:sp>
    </p:spTree>
    <p:extLst>
      <p:ext uri="{BB962C8B-B14F-4D97-AF65-F5344CB8AC3E}">
        <p14:creationId xmlns:p14="http://schemas.microsoft.com/office/powerpoint/2010/main" val="3433895118"/>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608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35318324"/>
      </p:ext>
    </p:extLst>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0658" name="Slide Image Placeholder 1"/>
          <p:cNvSpPr>
            <a:spLocks noGrp="1" noRot="1" noChangeAspect="1" noTextEdit="1"/>
          </p:cNvSpPr>
          <p:nvPr>
            <p:ph type="sldImg"/>
          </p:nvPr>
        </p:nvSpPr>
        <p:spPr>
          <a:xfrm>
            <a:off x="981075" y="685800"/>
            <a:ext cx="4895850" cy="3429000"/>
          </a:xfrm>
        </p:spPr>
      </p:sp>
      <p:sp>
        <p:nvSpPr>
          <p:cNvPr id="706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706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430345A9-9BD8-41ED-98D8-9A9BC00FCF3B}" type="slidenum">
              <a:rPr lang="en-US" altLang="en-US" sz="1200"/>
              <a:t>392</a:t>
            </a:fld>
            <a:endParaRPr lang="en-US" altLang="en-US" sz="1200"/>
          </a:p>
        </p:txBody>
      </p:sp>
    </p:spTree>
    <p:extLst>
      <p:ext uri="{BB962C8B-B14F-4D97-AF65-F5344CB8AC3E}">
        <p14:creationId xmlns:p14="http://schemas.microsoft.com/office/powerpoint/2010/main" val="1081457585"/>
      </p:ext>
    </p:extLst>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2B3BCA-EBBF-44BC-853D-C22737AD10C0}" type="slidenum">
              <a:rPr lang="en-US" altLang="en-US" smtClean="0"/>
              <a:t>393</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spcBef>
                <a:spcPct val="30000"/>
              </a:spcBef>
              <a:defRPr sz="1200">
                <a:solidFill>
                  <a:schemeClr val="tx1"/>
                </a:solidFill>
                <a:latin typeface="Arial" pitchFamily="34" charset="0"/>
                <a:ea typeface="ＭＳ Ｐゴシック"/>
              </a:defRPr>
            </a:lvl1pPr>
            <a:lvl2pPr marL="742950" indent="-285750" defTabSz="942975" eaLnBrk="0" hangingPunct="0">
              <a:spcBef>
                <a:spcPct val="30000"/>
              </a:spcBef>
              <a:defRPr sz="1200">
                <a:solidFill>
                  <a:schemeClr val="tx1"/>
                </a:solidFill>
                <a:latin typeface="Arial" pitchFamily="34" charset="0"/>
                <a:ea typeface="ＭＳ Ｐゴシック"/>
              </a:defRPr>
            </a:lvl2pPr>
            <a:lvl3pPr marL="1143000" indent="-228600" defTabSz="942975" eaLnBrk="0" hangingPunct="0">
              <a:spcBef>
                <a:spcPct val="30000"/>
              </a:spcBef>
              <a:defRPr sz="1200">
                <a:solidFill>
                  <a:schemeClr val="tx1"/>
                </a:solidFill>
                <a:latin typeface="Arial" pitchFamily="34" charset="0"/>
                <a:ea typeface="ＭＳ Ｐゴシック"/>
              </a:defRPr>
            </a:lvl3pPr>
            <a:lvl4pPr marL="1600200" indent="-228600" defTabSz="942975" eaLnBrk="0" hangingPunct="0">
              <a:spcBef>
                <a:spcPct val="30000"/>
              </a:spcBef>
              <a:defRPr sz="1200">
                <a:solidFill>
                  <a:schemeClr val="tx1"/>
                </a:solidFill>
                <a:latin typeface="Arial" pitchFamily="34" charset="0"/>
                <a:ea typeface="ＭＳ Ｐゴシック"/>
              </a:defRPr>
            </a:lvl4pPr>
            <a:lvl5pPr marL="2057400" indent="-228600" defTabSz="942975" eaLnBrk="0" hangingPunct="0">
              <a:spcBef>
                <a:spcPct val="30000"/>
              </a:spcBef>
              <a:defRPr sz="1200">
                <a:solidFill>
                  <a:schemeClr val="tx1"/>
                </a:solidFill>
                <a:latin typeface="Arial" pitchFamily="34" charset="0"/>
                <a:ea typeface="ＭＳ Ｐゴシック"/>
              </a:defRPr>
            </a:lvl5pPr>
            <a:lvl6pPr marL="2514600" indent="-228600" defTabSz="942975" eaLnBrk="0" fontAlgn="base" hangingPunct="0">
              <a:spcBef>
                <a:spcPct val="30000"/>
              </a:spcBef>
              <a:spcAft>
                <a:spcPct val="0"/>
              </a:spcAft>
              <a:defRPr sz="1200">
                <a:solidFill>
                  <a:schemeClr val="tx1"/>
                </a:solidFill>
                <a:latin typeface="Arial" pitchFamily="34" charset="0"/>
                <a:ea typeface="ＭＳ Ｐゴシック"/>
              </a:defRPr>
            </a:lvl6pPr>
            <a:lvl7pPr marL="2971800" indent="-228600" defTabSz="942975" eaLnBrk="0" fontAlgn="base" hangingPunct="0">
              <a:spcBef>
                <a:spcPct val="30000"/>
              </a:spcBef>
              <a:spcAft>
                <a:spcPct val="0"/>
              </a:spcAft>
              <a:defRPr sz="1200">
                <a:solidFill>
                  <a:schemeClr val="tx1"/>
                </a:solidFill>
                <a:latin typeface="Arial" pitchFamily="34" charset="0"/>
                <a:ea typeface="ＭＳ Ｐゴシック"/>
              </a:defRPr>
            </a:lvl7pPr>
            <a:lvl8pPr marL="3429000" indent="-228600" defTabSz="942975" eaLnBrk="0" fontAlgn="base" hangingPunct="0">
              <a:spcBef>
                <a:spcPct val="30000"/>
              </a:spcBef>
              <a:spcAft>
                <a:spcPct val="0"/>
              </a:spcAft>
              <a:defRPr sz="1200">
                <a:solidFill>
                  <a:schemeClr val="tx1"/>
                </a:solidFill>
                <a:latin typeface="Arial" pitchFamily="34" charset="0"/>
                <a:ea typeface="ＭＳ Ｐゴシック"/>
              </a:defRPr>
            </a:lvl8pPr>
            <a:lvl9pPr marL="3886200" indent="-228600" defTabSz="942975" eaLnBrk="0" fontAlgn="base" hangingPunct="0">
              <a:spcBef>
                <a:spcPct val="30000"/>
              </a:spcBef>
              <a:spcAft>
                <a:spcPct val="0"/>
              </a:spcAft>
              <a:defRPr sz="1200">
                <a:solidFill>
                  <a:schemeClr val="tx1"/>
                </a:solidFill>
                <a:latin typeface="Arial" pitchFamily="34" charset="0"/>
                <a:ea typeface="ＭＳ Ｐゴシック"/>
              </a:defRPr>
            </a:lvl9pPr>
          </a:lstStyle>
          <a:p>
            <a:pPr eaLnBrk="1" hangingPunct="1">
              <a:spcBef>
                <a:spcPct val="0"/>
              </a:spcBef>
            </a:pPr>
            <a:fld id="{6F009C7A-6F0A-43D9-A4AC-44334AD24705}" type="slidenum">
              <a:rPr lang="en-US" altLang="en-US"/>
              <a:pPr eaLnBrk="1" hangingPunct="1">
                <a:spcBef>
                  <a:spcPct val="0"/>
                </a:spcBef>
              </a:pPr>
              <a:t>397</a:t>
            </a:fld>
            <a:endParaRPr lang="en-US" altLang="en-US"/>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2938921776"/>
      </p:ext>
    </p:extLst>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3490" name="Slide Image Placeholder 1"/>
          <p:cNvSpPr>
            <a:spLocks noGrp="1" noRot="1" noChangeAspect="1" noTextEdit="1"/>
          </p:cNvSpPr>
          <p:nvPr>
            <p:ph type="sldImg"/>
          </p:nvPr>
        </p:nvSpPr>
        <p:spPr/>
      </p:sp>
      <p:sp>
        <p:nvSpPr>
          <p:cNvPr id="634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itchFamily="34" charset="0"/>
            </a:endParaRPr>
          </a:p>
        </p:txBody>
      </p:sp>
      <p:sp>
        <p:nvSpPr>
          <p:cNvPr id="634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spcBef>
                <a:spcPct val="30000"/>
              </a:spcBef>
              <a:defRPr sz="1200">
                <a:solidFill>
                  <a:schemeClr val="tx1"/>
                </a:solidFill>
                <a:latin typeface="Arial" pitchFamily="34" charset="0"/>
                <a:ea typeface="ＭＳ Ｐゴシック"/>
              </a:defRPr>
            </a:lvl1pPr>
            <a:lvl2pPr marL="742950" indent="-285750" defTabSz="942975" eaLnBrk="0" hangingPunct="0">
              <a:spcBef>
                <a:spcPct val="30000"/>
              </a:spcBef>
              <a:defRPr sz="1200">
                <a:solidFill>
                  <a:schemeClr val="tx1"/>
                </a:solidFill>
                <a:latin typeface="Arial" pitchFamily="34" charset="0"/>
                <a:ea typeface="ＭＳ Ｐゴシック"/>
              </a:defRPr>
            </a:lvl2pPr>
            <a:lvl3pPr marL="1143000" indent="-228600" defTabSz="942975" eaLnBrk="0" hangingPunct="0">
              <a:spcBef>
                <a:spcPct val="30000"/>
              </a:spcBef>
              <a:defRPr sz="1200">
                <a:solidFill>
                  <a:schemeClr val="tx1"/>
                </a:solidFill>
                <a:latin typeface="Arial" pitchFamily="34" charset="0"/>
                <a:ea typeface="ＭＳ Ｐゴシック"/>
              </a:defRPr>
            </a:lvl3pPr>
            <a:lvl4pPr marL="1600200" indent="-228600" defTabSz="942975" eaLnBrk="0" hangingPunct="0">
              <a:spcBef>
                <a:spcPct val="30000"/>
              </a:spcBef>
              <a:defRPr sz="1200">
                <a:solidFill>
                  <a:schemeClr val="tx1"/>
                </a:solidFill>
                <a:latin typeface="Arial" pitchFamily="34" charset="0"/>
                <a:ea typeface="ＭＳ Ｐゴシック"/>
              </a:defRPr>
            </a:lvl4pPr>
            <a:lvl5pPr marL="2057400" indent="-228600" defTabSz="942975" eaLnBrk="0" hangingPunct="0">
              <a:spcBef>
                <a:spcPct val="30000"/>
              </a:spcBef>
              <a:defRPr sz="1200">
                <a:solidFill>
                  <a:schemeClr val="tx1"/>
                </a:solidFill>
                <a:latin typeface="Arial" pitchFamily="34" charset="0"/>
                <a:ea typeface="ＭＳ Ｐゴシック"/>
              </a:defRPr>
            </a:lvl5pPr>
            <a:lvl6pPr marL="2514600" indent="-228600" defTabSz="942975" eaLnBrk="0" fontAlgn="base" hangingPunct="0">
              <a:spcBef>
                <a:spcPct val="30000"/>
              </a:spcBef>
              <a:spcAft>
                <a:spcPct val="0"/>
              </a:spcAft>
              <a:defRPr sz="1200">
                <a:solidFill>
                  <a:schemeClr val="tx1"/>
                </a:solidFill>
                <a:latin typeface="Arial" pitchFamily="34" charset="0"/>
                <a:ea typeface="ＭＳ Ｐゴシック"/>
              </a:defRPr>
            </a:lvl6pPr>
            <a:lvl7pPr marL="2971800" indent="-228600" defTabSz="942975" eaLnBrk="0" fontAlgn="base" hangingPunct="0">
              <a:spcBef>
                <a:spcPct val="30000"/>
              </a:spcBef>
              <a:spcAft>
                <a:spcPct val="0"/>
              </a:spcAft>
              <a:defRPr sz="1200">
                <a:solidFill>
                  <a:schemeClr val="tx1"/>
                </a:solidFill>
                <a:latin typeface="Arial" pitchFamily="34" charset="0"/>
                <a:ea typeface="ＭＳ Ｐゴシック"/>
              </a:defRPr>
            </a:lvl7pPr>
            <a:lvl8pPr marL="3429000" indent="-228600" defTabSz="942975" eaLnBrk="0" fontAlgn="base" hangingPunct="0">
              <a:spcBef>
                <a:spcPct val="30000"/>
              </a:spcBef>
              <a:spcAft>
                <a:spcPct val="0"/>
              </a:spcAft>
              <a:defRPr sz="1200">
                <a:solidFill>
                  <a:schemeClr val="tx1"/>
                </a:solidFill>
                <a:latin typeface="Arial" pitchFamily="34" charset="0"/>
                <a:ea typeface="ＭＳ Ｐゴシック"/>
              </a:defRPr>
            </a:lvl8pPr>
            <a:lvl9pPr marL="3886200" indent="-228600" defTabSz="942975" eaLnBrk="0" fontAlgn="base" hangingPunct="0">
              <a:spcBef>
                <a:spcPct val="30000"/>
              </a:spcBef>
              <a:spcAft>
                <a:spcPct val="0"/>
              </a:spcAft>
              <a:defRPr sz="1200">
                <a:solidFill>
                  <a:schemeClr val="tx1"/>
                </a:solidFill>
                <a:latin typeface="Arial" pitchFamily="34" charset="0"/>
                <a:ea typeface="ＭＳ Ｐゴシック"/>
              </a:defRPr>
            </a:lvl9pPr>
          </a:lstStyle>
          <a:p>
            <a:pPr eaLnBrk="1" hangingPunct="1">
              <a:spcBef>
                <a:spcPct val="0"/>
              </a:spcBef>
            </a:pPr>
            <a:fld id="{0C7533DA-6BFE-4A8A-8285-4032D0C33353}" type="slidenum">
              <a:rPr lang="en-US" altLang="en-US"/>
              <a:pPr eaLnBrk="1" hangingPunct="1">
                <a:spcBef>
                  <a:spcPct val="0"/>
                </a:spcBef>
              </a:pPr>
              <a:t>398</a:t>
            </a:fld>
            <a:endParaRPr lang="en-US" altLang="en-US"/>
          </a:p>
        </p:txBody>
      </p:sp>
    </p:spTree>
    <p:extLst>
      <p:ext uri="{BB962C8B-B14F-4D97-AF65-F5344CB8AC3E}">
        <p14:creationId xmlns:p14="http://schemas.microsoft.com/office/powerpoint/2010/main" val="3115868826"/>
      </p:ext>
    </p:extLst>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spcBef>
                <a:spcPct val="30000"/>
              </a:spcBef>
              <a:defRPr sz="1200">
                <a:solidFill>
                  <a:schemeClr val="tx1"/>
                </a:solidFill>
                <a:latin typeface="Arial" pitchFamily="34" charset="0"/>
                <a:ea typeface="ＭＳ Ｐゴシック"/>
              </a:defRPr>
            </a:lvl1pPr>
            <a:lvl2pPr marL="742950" indent="-285750" defTabSz="942975" eaLnBrk="0" hangingPunct="0">
              <a:spcBef>
                <a:spcPct val="30000"/>
              </a:spcBef>
              <a:defRPr sz="1200">
                <a:solidFill>
                  <a:schemeClr val="tx1"/>
                </a:solidFill>
                <a:latin typeface="Arial" pitchFamily="34" charset="0"/>
                <a:ea typeface="ＭＳ Ｐゴシック"/>
              </a:defRPr>
            </a:lvl2pPr>
            <a:lvl3pPr marL="1143000" indent="-228600" defTabSz="942975" eaLnBrk="0" hangingPunct="0">
              <a:spcBef>
                <a:spcPct val="30000"/>
              </a:spcBef>
              <a:defRPr sz="1200">
                <a:solidFill>
                  <a:schemeClr val="tx1"/>
                </a:solidFill>
                <a:latin typeface="Arial" pitchFamily="34" charset="0"/>
                <a:ea typeface="ＭＳ Ｐゴシック"/>
              </a:defRPr>
            </a:lvl3pPr>
            <a:lvl4pPr marL="1600200" indent="-228600" defTabSz="942975" eaLnBrk="0" hangingPunct="0">
              <a:spcBef>
                <a:spcPct val="30000"/>
              </a:spcBef>
              <a:defRPr sz="1200">
                <a:solidFill>
                  <a:schemeClr val="tx1"/>
                </a:solidFill>
                <a:latin typeface="Arial" pitchFamily="34" charset="0"/>
                <a:ea typeface="ＭＳ Ｐゴシック"/>
              </a:defRPr>
            </a:lvl4pPr>
            <a:lvl5pPr marL="2057400" indent="-228600" defTabSz="942975" eaLnBrk="0" hangingPunct="0">
              <a:spcBef>
                <a:spcPct val="30000"/>
              </a:spcBef>
              <a:defRPr sz="1200">
                <a:solidFill>
                  <a:schemeClr val="tx1"/>
                </a:solidFill>
                <a:latin typeface="Arial" pitchFamily="34" charset="0"/>
                <a:ea typeface="ＭＳ Ｐゴシック"/>
              </a:defRPr>
            </a:lvl5pPr>
            <a:lvl6pPr marL="2514600" indent="-228600" defTabSz="942975" eaLnBrk="0" fontAlgn="base" hangingPunct="0">
              <a:spcBef>
                <a:spcPct val="30000"/>
              </a:spcBef>
              <a:spcAft>
                <a:spcPct val="0"/>
              </a:spcAft>
              <a:defRPr sz="1200">
                <a:solidFill>
                  <a:schemeClr val="tx1"/>
                </a:solidFill>
                <a:latin typeface="Arial" pitchFamily="34" charset="0"/>
                <a:ea typeface="ＭＳ Ｐゴシック"/>
              </a:defRPr>
            </a:lvl6pPr>
            <a:lvl7pPr marL="2971800" indent="-228600" defTabSz="942975" eaLnBrk="0" fontAlgn="base" hangingPunct="0">
              <a:spcBef>
                <a:spcPct val="30000"/>
              </a:spcBef>
              <a:spcAft>
                <a:spcPct val="0"/>
              </a:spcAft>
              <a:defRPr sz="1200">
                <a:solidFill>
                  <a:schemeClr val="tx1"/>
                </a:solidFill>
                <a:latin typeface="Arial" pitchFamily="34" charset="0"/>
                <a:ea typeface="ＭＳ Ｐゴシック"/>
              </a:defRPr>
            </a:lvl7pPr>
            <a:lvl8pPr marL="3429000" indent="-228600" defTabSz="942975" eaLnBrk="0" fontAlgn="base" hangingPunct="0">
              <a:spcBef>
                <a:spcPct val="30000"/>
              </a:spcBef>
              <a:spcAft>
                <a:spcPct val="0"/>
              </a:spcAft>
              <a:defRPr sz="1200">
                <a:solidFill>
                  <a:schemeClr val="tx1"/>
                </a:solidFill>
                <a:latin typeface="Arial" pitchFamily="34" charset="0"/>
                <a:ea typeface="ＭＳ Ｐゴシック"/>
              </a:defRPr>
            </a:lvl8pPr>
            <a:lvl9pPr marL="3886200" indent="-228600" defTabSz="942975" eaLnBrk="0" fontAlgn="base" hangingPunct="0">
              <a:spcBef>
                <a:spcPct val="30000"/>
              </a:spcBef>
              <a:spcAft>
                <a:spcPct val="0"/>
              </a:spcAft>
              <a:defRPr sz="1200">
                <a:solidFill>
                  <a:schemeClr val="tx1"/>
                </a:solidFill>
                <a:latin typeface="Arial" pitchFamily="34" charset="0"/>
                <a:ea typeface="ＭＳ Ｐゴシック"/>
              </a:defRPr>
            </a:lvl9pPr>
          </a:lstStyle>
          <a:p>
            <a:pPr eaLnBrk="1" hangingPunct="1">
              <a:spcBef>
                <a:spcPct val="0"/>
              </a:spcBef>
            </a:pPr>
            <a:fld id="{45846DDF-92D8-4CFF-B42A-A36EF5338F88}" type="slidenum">
              <a:rPr lang="en-US" altLang="en-US"/>
              <a:pPr eaLnBrk="1" hangingPunct="1">
                <a:spcBef>
                  <a:spcPct val="0"/>
                </a:spcBef>
              </a:pPr>
              <a:t>399</a:t>
            </a:fld>
            <a:endParaRPr lang="en-US" altLang="en-US"/>
          </a:p>
        </p:txBody>
      </p:sp>
      <p:sp>
        <p:nvSpPr>
          <p:cNvPr id="64515" name="Rectangle 2"/>
          <p:cNvSpPr>
            <a:spLocks noGrp="1" noRot="1" noChangeAspect="1" noChangeArrowheads="1" noTextEdit="1"/>
          </p:cNvSpPr>
          <p:nvPr>
            <p:ph type="sldImg"/>
          </p:nvPr>
        </p:nvSpPr>
        <p:spPr/>
      </p:sp>
      <p:sp>
        <p:nvSpPr>
          <p:cNvPr id="64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397933562"/>
      </p:ext>
    </p:extLst>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1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spcBef>
                <a:spcPct val="30000"/>
              </a:spcBef>
              <a:defRPr sz="1200">
                <a:solidFill>
                  <a:schemeClr val="tx1"/>
                </a:solidFill>
                <a:latin typeface="Arial" pitchFamily="34" charset="0"/>
                <a:ea typeface="ＭＳ Ｐゴシック"/>
              </a:defRPr>
            </a:lvl1pPr>
            <a:lvl2pPr marL="742950" indent="-285750" defTabSz="942975" eaLnBrk="0" hangingPunct="0">
              <a:spcBef>
                <a:spcPct val="30000"/>
              </a:spcBef>
              <a:defRPr sz="1200">
                <a:solidFill>
                  <a:schemeClr val="tx1"/>
                </a:solidFill>
                <a:latin typeface="Arial" pitchFamily="34" charset="0"/>
                <a:ea typeface="ＭＳ Ｐゴシック"/>
              </a:defRPr>
            </a:lvl2pPr>
            <a:lvl3pPr marL="1143000" indent="-228600" defTabSz="942975" eaLnBrk="0" hangingPunct="0">
              <a:spcBef>
                <a:spcPct val="30000"/>
              </a:spcBef>
              <a:defRPr sz="1200">
                <a:solidFill>
                  <a:schemeClr val="tx1"/>
                </a:solidFill>
                <a:latin typeface="Arial" pitchFamily="34" charset="0"/>
                <a:ea typeface="ＭＳ Ｐゴシック"/>
              </a:defRPr>
            </a:lvl3pPr>
            <a:lvl4pPr marL="1600200" indent="-228600" defTabSz="942975" eaLnBrk="0" hangingPunct="0">
              <a:spcBef>
                <a:spcPct val="30000"/>
              </a:spcBef>
              <a:defRPr sz="1200">
                <a:solidFill>
                  <a:schemeClr val="tx1"/>
                </a:solidFill>
                <a:latin typeface="Arial" pitchFamily="34" charset="0"/>
                <a:ea typeface="ＭＳ Ｐゴシック"/>
              </a:defRPr>
            </a:lvl4pPr>
            <a:lvl5pPr marL="2057400" indent="-228600" defTabSz="942975" eaLnBrk="0" hangingPunct="0">
              <a:spcBef>
                <a:spcPct val="30000"/>
              </a:spcBef>
              <a:defRPr sz="1200">
                <a:solidFill>
                  <a:schemeClr val="tx1"/>
                </a:solidFill>
                <a:latin typeface="Arial" pitchFamily="34" charset="0"/>
                <a:ea typeface="ＭＳ Ｐゴシック"/>
              </a:defRPr>
            </a:lvl5pPr>
            <a:lvl6pPr marL="2514600" indent="-228600" defTabSz="942975" eaLnBrk="0" fontAlgn="base" hangingPunct="0">
              <a:spcBef>
                <a:spcPct val="30000"/>
              </a:spcBef>
              <a:spcAft>
                <a:spcPct val="0"/>
              </a:spcAft>
              <a:defRPr sz="1200">
                <a:solidFill>
                  <a:schemeClr val="tx1"/>
                </a:solidFill>
                <a:latin typeface="Arial" pitchFamily="34" charset="0"/>
                <a:ea typeface="ＭＳ Ｐゴシック"/>
              </a:defRPr>
            </a:lvl6pPr>
            <a:lvl7pPr marL="2971800" indent="-228600" defTabSz="942975" eaLnBrk="0" fontAlgn="base" hangingPunct="0">
              <a:spcBef>
                <a:spcPct val="30000"/>
              </a:spcBef>
              <a:spcAft>
                <a:spcPct val="0"/>
              </a:spcAft>
              <a:defRPr sz="1200">
                <a:solidFill>
                  <a:schemeClr val="tx1"/>
                </a:solidFill>
                <a:latin typeface="Arial" pitchFamily="34" charset="0"/>
                <a:ea typeface="ＭＳ Ｐゴシック"/>
              </a:defRPr>
            </a:lvl7pPr>
            <a:lvl8pPr marL="3429000" indent="-228600" defTabSz="942975" eaLnBrk="0" fontAlgn="base" hangingPunct="0">
              <a:spcBef>
                <a:spcPct val="30000"/>
              </a:spcBef>
              <a:spcAft>
                <a:spcPct val="0"/>
              </a:spcAft>
              <a:defRPr sz="1200">
                <a:solidFill>
                  <a:schemeClr val="tx1"/>
                </a:solidFill>
                <a:latin typeface="Arial" pitchFamily="34" charset="0"/>
                <a:ea typeface="ＭＳ Ｐゴシック"/>
              </a:defRPr>
            </a:lvl8pPr>
            <a:lvl9pPr marL="3886200" indent="-228600" defTabSz="942975" eaLnBrk="0" fontAlgn="base" hangingPunct="0">
              <a:spcBef>
                <a:spcPct val="30000"/>
              </a:spcBef>
              <a:spcAft>
                <a:spcPct val="0"/>
              </a:spcAft>
              <a:defRPr sz="1200">
                <a:solidFill>
                  <a:schemeClr val="tx1"/>
                </a:solidFill>
                <a:latin typeface="Arial" pitchFamily="34" charset="0"/>
                <a:ea typeface="ＭＳ Ｐゴシック"/>
              </a:defRPr>
            </a:lvl9pPr>
          </a:lstStyle>
          <a:p>
            <a:pPr eaLnBrk="1" hangingPunct="1">
              <a:spcBef>
                <a:spcPct val="0"/>
              </a:spcBef>
            </a:pPr>
            <a:fld id="{16BCE785-66E0-4240-A7E2-57F90E0273F6}" type="slidenum">
              <a:rPr lang="en-US" altLang="en-US"/>
              <a:pPr eaLnBrk="1" hangingPunct="1">
                <a:spcBef>
                  <a:spcPct val="0"/>
                </a:spcBef>
              </a:pPr>
              <a:t>400</a:t>
            </a:fld>
            <a:endParaRPr lang="en-US" altLang="en-US"/>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2693524675"/>
      </p:ext>
    </p:extLst>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7908CA-D2B0-480F-B577-26BC250CBB52}" type="slidenum">
              <a:rPr lang="en-US" altLang="en-US" smtClean="0"/>
              <a:t>401</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7908CA-D2B0-480F-B577-26BC250CBB52}" type="slidenum">
              <a:rPr lang="en-US" altLang="en-US" smtClean="0"/>
              <a:t>402</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spcBef>
                <a:spcPct val="30000"/>
              </a:spcBef>
              <a:defRPr sz="1200">
                <a:solidFill>
                  <a:schemeClr val="tx1"/>
                </a:solidFill>
                <a:latin typeface="Arial" pitchFamily="34" charset="0"/>
                <a:ea typeface="ＭＳ Ｐゴシック"/>
              </a:defRPr>
            </a:lvl1pPr>
            <a:lvl2pPr marL="742950" indent="-285750" defTabSz="942975" eaLnBrk="0" hangingPunct="0">
              <a:spcBef>
                <a:spcPct val="30000"/>
              </a:spcBef>
              <a:defRPr sz="1200">
                <a:solidFill>
                  <a:schemeClr val="tx1"/>
                </a:solidFill>
                <a:latin typeface="Arial" pitchFamily="34" charset="0"/>
                <a:ea typeface="ＭＳ Ｐゴシック"/>
              </a:defRPr>
            </a:lvl2pPr>
            <a:lvl3pPr marL="1143000" indent="-228600" defTabSz="942975" eaLnBrk="0" hangingPunct="0">
              <a:spcBef>
                <a:spcPct val="30000"/>
              </a:spcBef>
              <a:defRPr sz="1200">
                <a:solidFill>
                  <a:schemeClr val="tx1"/>
                </a:solidFill>
                <a:latin typeface="Arial" pitchFamily="34" charset="0"/>
                <a:ea typeface="ＭＳ Ｐゴシック"/>
              </a:defRPr>
            </a:lvl3pPr>
            <a:lvl4pPr marL="1600200" indent="-228600" defTabSz="942975" eaLnBrk="0" hangingPunct="0">
              <a:spcBef>
                <a:spcPct val="30000"/>
              </a:spcBef>
              <a:defRPr sz="1200">
                <a:solidFill>
                  <a:schemeClr val="tx1"/>
                </a:solidFill>
                <a:latin typeface="Arial" pitchFamily="34" charset="0"/>
                <a:ea typeface="ＭＳ Ｐゴシック"/>
              </a:defRPr>
            </a:lvl4pPr>
            <a:lvl5pPr marL="2057400" indent="-228600" defTabSz="942975" eaLnBrk="0" hangingPunct="0">
              <a:spcBef>
                <a:spcPct val="30000"/>
              </a:spcBef>
              <a:defRPr sz="1200">
                <a:solidFill>
                  <a:schemeClr val="tx1"/>
                </a:solidFill>
                <a:latin typeface="Arial" pitchFamily="34" charset="0"/>
                <a:ea typeface="ＭＳ Ｐゴシック"/>
              </a:defRPr>
            </a:lvl5pPr>
            <a:lvl6pPr marL="2514600" indent="-228600" defTabSz="942975" eaLnBrk="0" fontAlgn="base" hangingPunct="0">
              <a:spcBef>
                <a:spcPct val="30000"/>
              </a:spcBef>
              <a:spcAft>
                <a:spcPct val="0"/>
              </a:spcAft>
              <a:defRPr sz="1200">
                <a:solidFill>
                  <a:schemeClr val="tx1"/>
                </a:solidFill>
                <a:latin typeface="Arial" pitchFamily="34" charset="0"/>
                <a:ea typeface="ＭＳ Ｐゴシック"/>
              </a:defRPr>
            </a:lvl6pPr>
            <a:lvl7pPr marL="2971800" indent="-228600" defTabSz="942975" eaLnBrk="0" fontAlgn="base" hangingPunct="0">
              <a:spcBef>
                <a:spcPct val="30000"/>
              </a:spcBef>
              <a:spcAft>
                <a:spcPct val="0"/>
              </a:spcAft>
              <a:defRPr sz="1200">
                <a:solidFill>
                  <a:schemeClr val="tx1"/>
                </a:solidFill>
                <a:latin typeface="Arial" pitchFamily="34" charset="0"/>
                <a:ea typeface="ＭＳ Ｐゴシック"/>
              </a:defRPr>
            </a:lvl7pPr>
            <a:lvl8pPr marL="3429000" indent="-228600" defTabSz="942975" eaLnBrk="0" fontAlgn="base" hangingPunct="0">
              <a:spcBef>
                <a:spcPct val="30000"/>
              </a:spcBef>
              <a:spcAft>
                <a:spcPct val="0"/>
              </a:spcAft>
              <a:defRPr sz="1200">
                <a:solidFill>
                  <a:schemeClr val="tx1"/>
                </a:solidFill>
                <a:latin typeface="Arial" pitchFamily="34" charset="0"/>
                <a:ea typeface="ＭＳ Ｐゴシック"/>
              </a:defRPr>
            </a:lvl8pPr>
            <a:lvl9pPr marL="3886200" indent="-228600" defTabSz="942975" eaLnBrk="0" fontAlgn="base" hangingPunct="0">
              <a:spcBef>
                <a:spcPct val="30000"/>
              </a:spcBef>
              <a:spcAft>
                <a:spcPct val="0"/>
              </a:spcAft>
              <a:defRPr sz="1200">
                <a:solidFill>
                  <a:schemeClr val="tx1"/>
                </a:solidFill>
                <a:latin typeface="Arial" pitchFamily="34" charset="0"/>
                <a:ea typeface="ＭＳ Ｐゴシック"/>
              </a:defRPr>
            </a:lvl9pPr>
          </a:lstStyle>
          <a:p>
            <a:pPr eaLnBrk="1" hangingPunct="1">
              <a:spcBef>
                <a:spcPct val="0"/>
              </a:spcBef>
            </a:pPr>
            <a:fld id="{22ABFE63-5CAB-4E13-9CCE-36FDB80A5B52}" type="slidenum">
              <a:rPr lang="en-US" altLang="en-US"/>
              <a:pPr eaLnBrk="1" hangingPunct="1">
                <a:spcBef>
                  <a:spcPct val="0"/>
                </a:spcBef>
              </a:pPr>
              <a:t>403</a:t>
            </a:fld>
            <a:endParaRPr lang="en-US" altLang="en-US"/>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3547864700"/>
      </p:ext>
    </p:extLst>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7908CA-D2B0-480F-B577-26BC250CBB52}" type="slidenum">
              <a:rPr lang="en-US" altLang="en-US" smtClean="0"/>
              <a:t>404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118</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7908CA-D2B0-480F-B577-26BC250CBB52}" type="slidenum">
              <a:rPr lang="en-US" altLang="en-US" smtClean="0"/>
              <a:t>405</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0418" name="Slide Image Placeholder 1"/>
          <p:cNvSpPr>
            <a:spLocks noGrp="1" noRot="1" noChangeAspect="1" noTextEdit="1"/>
          </p:cNvSpPr>
          <p:nvPr>
            <p:ph type="sldImg"/>
          </p:nvPr>
        </p:nvSpPr>
        <p:spPr/>
      </p:sp>
      <p:sp>
        <p:nvSpPr>
          <p:cNvPr id="604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Tree>
    <p:extLst>
      <p:ext uri="{BB962C8B-B14F-4D97-AF65-F5344CB8AC3E}">
        <p14:creationId xmlns:p14="http://schemas.microsoft.com/office/powerpoint/2010/main" val="3313597853"/>
      </p:ext>
    </p:extLst>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0418" name="Slide Image Placeholder 1"/>
          <p:cNvSpPr>
            <a:spLocks noGrp="1" noRot="1" noChangeAspect="1" noTextEdit="1"/>
          </p:cNvSpPr>
          <p:nvPr>
            <p:ph type="sldImg"/>
          </p:nvPr>
        </p:nvSpPr>
        <p:spPr/>
      </p:sp>
      <p:sp>
        <p:nvSpPr>
          <p:cNvPr id="604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239336826"/>
      </p:ext>
    </p:extLst>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0418" name="Slide Image Placeholder 1"/>
          <p:cNvSpPr>
            <a:spLocks noGrp="1" noRot="1" noChangeAspect="1" noTextEdit="1"/>
          </p:cNvSpPr>
          <p:nvPr>
            <p:ph type="sldImg"/>
          </p:nvPr>
        </p:nvSpPr>
        <p:spPr/>
      </p:sp>
      <p:sp>
        <p:nvSpPr>
          <p:cNvPr id="604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1040043793"/>
      </p:ext>
    </p:extLst>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410</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447</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481</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508</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0178" name="Slide Image Placeholder 1"/>
          <p:cNvSpPr>
            <a:spLocks noGrp="1" noRot="1" noChangeAspect="1" noTextEdit="1"/>
          </p:cNvSpPr>
          <p:nvPr>
            <p:ph type="sldImg"/>
          </p:nvPr>
        </p:nvSpPr>
        <p:spPr>
          <a:xfrm>
            <a:off x="981075" y="685800"/>
            <a:ext cx="4895850" cy="3429000"/>
          </a:xfrm>
        </p:spPr>
      </p:sp>
      <p:sp>
        <p:nvSpPr>
          <p:cNvPr id="50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501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ED14B777-56E0-4981-A855-C2BE0789F6A6}" type="slidenum">
              <a:rPr lang="en-US" altLang="en-US" sz="1200"/>
              <a:t>123</a:t>
            </a:fld>
            <a:endParaRPr lang="en-US" altLang="en-US" sz="1200"/>
          </a:p>
        </p:txBody>
      </p:sp>
    </p:spTree>
    <p:extLst>
      <p:ext uri="{BB962C8B-B14F-4D97-AF65-F5344CB8AC3E}">
        <p14:creationId xmlns:p14="http://schemas.microsoft.com/office/powerpoint/2010/main" val="431906355"/>
      </p:ext>
    </p:extLst>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539</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7649" name="Slide Image Placeholder 1"/>
          <p:cNvSpPr>
            <a:spLocks noGrp="1" noRot="1" noChangeAspect="1"/>
          </p:cNvSpPr>
          <p:nvPr>
            <p:ph type="sldImg"/>
          </p:nvPr>
        </p:nvSpPr>
        <p:spPr bwMode="auto">
          <a:noFill/>
          <a:ln>
            <a:solidFill>
              <a:srgbClr val="000000"/>
            </a:solidFill>
            <a:miter lim="800000"/>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Quotes from a person</a:t>
            </a:r>
          </a:p>
        </p:txBody>
      </p:sp>
      <p:sp>
        <p:nvSpPr>
          <p:cNvPr id="27651" name="Slide Number Placeholder 3"/>
          <p:cNvSpPr>
            <a:spLocks noGrp="1"/>
          </p:cNvSpPr>
          <p:nvPr>
            <p:ph type="sldNum" sz="quarter" idx="5"/>
          </p:nvPr>
        </p:nvSpPr>
        <p:spPr bwMode="auto">
          <a:noFill/>
          <a:ln>
            <a:miter lim="800000"/>
          </a:ln>
        </p:spPr>
        <p:txBody>
          <a:bodyPr wrap="square" numCol="1" anchorCtr="0" compatLnSpc="1">
            <a:prstTxWarp prst="textNoShape">
              <a:avLst/>
            </a:prstTxWarp>
          </a:bodyPr>
          <a:lstStyle/>
          <a:p>
            <a:fld id="{079FF5E9-A10C-4011-A443-365A471465E1}" type="slidenum">
              <a:rPr lang="en-US"/>
              <a:t>542</a:t>
            </a:fld>
            <a:endParaRPr lang="en-US"/>
          </a:p>
        </p:txBody>
      </p:sp>
    </p:spTree>
    <p:extLst>
      <p:ext uri="{BB962C8B-B14F-4D97-AF65-F5344CB8AC3E}">
        <p14:creationId xmlns:p14="http://schemas.microsoft.com/office/powerpoint/2010/main" val="225627325"/>
      </p:ext>
    </p:extLst>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01" name="Slide Image Placeholder 1"/>
          <p:cNvSpPr>
            <a:spLocks noGrp="1" noRot="1" noChangeAspect="1"/>
          </p:cNvSpPr>
          <p:nvPr>
            <p:ph type="sldImg"/>
          </p:nvPr>
        </p:nvSpPr>
        <p:spPr bwMode="auto">
          <a:xfrm>
            <a:off x="685800" y="1143000"/>
            <a:ext cx="5486400" cy="3086100"/>
          </a:xfrm>
          <a:noFill/>
          <a:ln>
            <a:solidFill>
              <a:srgbClr val="000000"/>
            </a:solidFill>
            <a:miter lim="800000"/>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342064888"/>
      </p:ext>
    </p:extLst>
  </p:cSld>
  <p:clrMapOvr>
    <a:masterClrMapping/>
  </p:clrMapOvr>
</p:notes>
</file>

<file path=ppt/notesSlides/notesSlide6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4449" name="Slide Image Placeholder 1"/>
          <p:cNvSpPr>
            <a:spLocks noGrp="1" noRot="1" noChangeAspect="1"/>
          </p:cNvSpPr>
          <p:nvPr>
            <p:ph type="sldImg"/>
          </p:nvPr>
        </p:nvSpPr>
        <p:spPr bwMode="auto">
          <a:xfrm>
            <a:off x="1371600" y="1143000"/>
            <a:ext cx="4114800" cy="3086100"/>
          </a:xfrm>
          <a:noFill/>
          <a:ln>
            <a:solidFill>
              <a:srgbClr val="000000"/>
            </a:solidFill>
            <a:miter lim="800000"/>
          </a:ln>
        </p:spPr>
      </p:sp>
      <p:sp>
        <p:nvSpPr>
          <p:cNvPr id="1044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063828175"/>
      </p:ext>
    </p:extLst>
  </p:cSld>
  <p:clrMapOvr>
    <a:masterClrMapping/>
  </p:clrMapOvr>
</p:notes>
</file>

<file path=ppt/notesSlides/notesSlide6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6497" name="Slide Image Placeholder 1"/>
          <p:cNvSpPr>
            <a:spLocks noGrp="1" noRot="1" noChangeAspect="1"/>
          </p:cNvSpPr>
          <p:nvPr>
            <p:ph type="sldImg"/>
          </p:nvPr>
        </p:nvSpPr>
        <p:spPr bwMode="auto">
          <a:xfrm>
            <a:off x="685800" y="1143000"/>
            <a:ext cx="5486400" cy="3086100"/>
          </a:xfrm>
          <a:noFill/>
          <a:ln>
            <a:solidFill>
              <a:srgbClr val="000000"/>
            </a:solidFill>
            <a:miter lim="800000"/>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958775950"/>
      </p:ext>
    </p:extLst>
  </p:cSld>
  <p:clrMapOvr>
    <a:masterClrMapping/>
  </p:clrMapOvr>
</p:notes>
</file>

<file path=ppt/notesSlides/notesSlide6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0593" name="Slide Image Placeholder 1"/>
          <p:cNvSpPr>
            <a:spLocks noGrp="1" noRot="1" noChangeAspect="1"/>
          </p:cNvSpPr>
          <p:nvPr>
            <p:ph type="sldImg"/>
          </p:nvPr>
        </p:nvSpPr>
        <p:spPr bwMode="auto">
          <a:noFill/>
          <a:ln>
            <a:solidFill>
              <a:srgbClr val="000000"/>
            </a:solidFill>
            <a:miter lim="800000"/>
          </a:ln>
        </p:spPr>
      </p:sp>
      <p:sp>
        <p:nvSpPr>
          <p:cNvPr id="1105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999369965"/>
      </p:ext>
    </p:extLst>
  </p:cSld>
  <p:clrMapOvr>
    <a:masterClrMapping/>
  </p:clrMapOvr>
</p:notes>
</file>

<file path=ppt/notesSlides/notesSlide6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8FF5F36-ECD9-4367-AA99-F4045A4C2E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ＭＳ Ｐゴシック" panose="020b0600070205080204" pitchFamily="34" charset="-128"/>
              </a:defRPr>
            </a:lvl1pPr>
            <a:lvl2pPr marL="742950" indent="-285750">
              <a:spcBef>
                <a:spcPct val="30000"/>
              </a:spcBef>
              <a:defRPr sz="1200">
                <a:solidFill>
                  <a:schemeClr val="tx1"/>
                </a:solidFill>
                <a:latin typeface="Calibri" pitchFamily="34" charset="0"/>
                <a:ea typeface="ＭＳ Ｐゴシック" panose="020b0600070205080204" pitchFamily="34" charset="-128"/>
              </a:defRPr>
            </a:lvl2pPr>
            <a:lvl3pPr marL="1143000" indent="-228600">
              <a:spcBef>
                <a:spcPct val="30000"/>
              </a:spcBef>
              <a:defRPr sz="1200">
                <a:solidFill>
                  <a:schemeClr val="tx1"/>
                </a:solidFill>
                <a:latin typeface="Calibri" pitchFamily="34" charset="0"/>
                <a:ea typeface="ＭＳ Ｐゴシック" panose="020b0600070205080204" pitchFamily="34" charset="-128"/>
              </a:defRPr>
            </a:lvl3pPr>
            <a:lvl4pPr marL="1600200" indent="-228600">
              <a:spcBef>
                <a:spcPct val="30000"/>
              </a:spcBef>
              <a:defRPr sz="1200">
                <a:solidFill>
                  <a:schemeClr val="tx1"/>
                </a:solidFill>
                <a:latin typeface="Calibri" pitchFamily="34" charset="0"/>
                <a:ea typeface="ＭＳ Ｐゴシック" panose="020b0600070205080204" pitchFamily="34" charset="-128"/>
              </a:defRPr>
            </a:lvl4pPr>
            <a:lvl5pPr marL="2057400" indent="-228600">
              <a:spcBef>
                <a:spcPct val="30000"/>
              </a:spcBef>
              <a:defRPr sz="1200">
                <a:solidFill>
                  <a:schemeClr val="tx1"/>
                </a:solidFill>
                <a:latin typeface="Calibri"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6450C22-D668-4AAF-9A8F-EADC375390E5}"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rPr>
              <a:pPr marL="0" marR="0" lvl="0" indent="0" algn="r" defTabSz="914400" rtl="0" eaLnBrk="0" fontAlgn="base" latinLnBrk="0" hangingPunct="0">
                <a:lnSpc>
                  <a:spcPct val="100000"/>
                </a:lnSpc>
                <a:spcBef>
                  <a:spcPct val="0"/>
                </a:spcBef>
                <a:spcAft>
                  <a:spcPct val="0"/>
                </a:spcAft>
                <a:buClrTx/>
                <a:buSzTx/>
                <a:buFontTx/>
                <a:buNone/>
                <a:defRPr/>
              </a:pPr>
              <a:t>572</a:t>
            </a:fld>
            <a:endParaRPr kumimoji="0" lang="en-US" altLang="en-US" sz="12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Arial" pitchFamily="34" charset="0"/>
              <a:sym typeface="Arial" pitchFamily="34" charset="0"/>
            </a:endParaRPr>
          </a:p>
        </p:txBody>
      </p:sp>
      <p:sp>
        <p:nvSpPr>
          <p:cNvPr id="10243" name="Rectangle 2">
            <a:extLst>
              <a:ext uri="{FF2B5EF4-FFF2-40B4-BE49-F238E27FC236}">
                <a16:creationId xmlns:a16="http://schemas.microsoft.com/office/drawing/2014/main" id="{DC94039F-6EE9-4DF5-B26B-D7CEFE4B7AE8}"/>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58ACD140-52A9-4869-A37C-A2D536953C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en-US">
              <a:ea typeface="ＭＳ Ｐゴシック" panose="020b0600070205080204" pitchFamily="34"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7649" name="Slide Image Placeholder 1"/>
          <p:cNvSpPr>
            <a:spLocks noGrp="1" noRot="1" noChangeAspect="1"/>
          </p:cNvSpPr>
          <p:nvPr>
            <p:ph type="sldImg"/>
          </p:nvPr>
        </p:nvSpPr>
        <p:spPr bwMode="auto">
          <a:noFill/>
          <a:ln>
            <a:solidFill>
              <a:srgbClr val="000000"/>
            </a:solidFill>
            <a:miter lim="800000"/>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Quotes from a person</a:t>
            </a:r>
          </a:p>
        </p:txBody>
      </p:sp>
      <p:sp>
        <p:nvSpPr>
          <p:cNvPr id="27651" name="Slide Number Placeholder 3"/>
          <p:cNvSpPr>
            <a:spLocks noGrp="1"/>
          </p:cNvSpPr>
          <p:nvPr>
            <p:ph type="sldNum" sz="quarter" idx="5"/>
          </p:nvPr>
        </p:nvSpPr>
        <p:spPr bwMode="auto">
          <a:noFill/>
          <a:ln>
            <a:miter lim="800000"/>
          </a:ln>
        </p:spPr>
        <p:txBody>
          <a:bodyPr wrap="square" numCol="1" anchorCtr="0" compatLnSpc="1">
            <a:prstTxWarp prst="textNoShape">
              <a:avLst/>
            </a:prstTxWarp>
          </a:bodyPr>
          <a:lstStyle/>
          <a:p>
            <a:fld id="{079FF5E9-A10C-4011-A443-365A471465E1}" type="slidenum">
              <a:rPr lang="en-US"/>
              <a:t>575</a:t>
            </a:fld>
            <a:endParaRPr lang="en-US"/>
          </a:p>
        </p:txBody>
      </p:sp>
    </p:spTree>
    <p:extLst>
      <p:ext uri="{BB962C8B-B14F-4D97-AF65-F5344CB8AC3E}">
        <p14:creationId xmlns:p14="http://schemas.microsoft.com/office/powerpoint/2010/main" val="225627325"/>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4514" name="Slide Image Placeholder 1"/>
          <p:cNvSpPr>
            <a:spLocks noGrp="1" noRot="1" noChangeAspect="1" noTextEdit="1"/>
          </p:cNvSpPr>
          <p:nvPr>
            <p:ph type="sldImg"/>
          </p:nvPr>
        </p:nvSpPr>
        <p:spPr>
          <a:xfrm>
            <a:off x="981075" y="685800"/>
            <a:ext cx="4895850" cy="3429000"/>
          </a:xfrm>
        </p:spPr>
      </p:sp>
      <p:sp>
        <p:nvSpPr>
          <p:cNvPr id="645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45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F7D41C42-AF04-4D86-B695-9598A9BDC379}" type="slidenum">
              <a:rPr lang="en-US" altLang="en-US" sz="1200"/>
              <a:t>124</a:t>
            </a:fld>
            <a:endParaRPr lang="en-US" altLang="en-US" sz="1200"/>
          </a:p>
        </p:txBody>
      </p:sp>
    </p:spTree>
    <p:extLst>
      <p:ext uri="{BB962C8B-B14F-4D97-AF65-F5344CB8AC3E}">
        <p14:creationId xmlns:p14="http://schemas.microsoft.com/office/powerpoint/2010/main" val="2049838089"/>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5538" name="Slide Image Placeholder 1"/>
          <p:cNvSpPr>
            <a:spLocks noGrp="1" noRot="1" noChangeAspect="1" noTextEdit="1"/>
          </p:cNvSpPr>
          <p:nvPr>
            <p:ph type="sldImg"/>
          </p:nvPr>
        </p:nvSpPr>
        <p:spPr>
          <a:xfrm>
            <a:off x="981075" y="685800"/>
            <a:ext cx="4895850" cy="3429000"/>
          </a:xfrm>
        </p:spPr>
      </p:sp>
      <p:sp>
        <p:nvSpPr>
          <p:cNvPr id="655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55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356E5C9C-262A-4D87-98AB-A179B3719BCF}" type="slidenum">
              <a:rPr lang="en-US" altLang="en-US" sz="1200"/>
              <a:t>125</a:t>
            </a:fld>
            <a:endParaRPr lang="en-US" altLang="en-US" sz="1200"/>
          </a:p>
        </p:txBody>
      </p:sp>
    </p:spTree>
    <p:extLst>
      <p:ext uri="{BB962C8B-B14F-4D97-AF65-F5344CB8AC3E}">
        <p14:creationId xmlns:p14="http://schemas.microsoft.com/office/powerpoint/2010/main" val="3485800555"/>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6562" name="Slide Image Placeholder 1"/>
          <p:cNvSpPr>
            <a:spLocks noGrp="1" noRot="1" noChangeAspect="1" noTextEdit="1"/>
          </p:cNvSpPr>
          <p:nvPr>
            <p:ph type="sldImg"/>
          </p:nvPr>
        </p:nvSpPr>
        <p:spPr>
          <a:xfrm>
            <a:off x="981075" y="685800"/>
            <a:ext cx="4895850" cy="3429000"/>
          </a:xfrm>
        </p:spPr>
      </p:sp>
      <p:sp>
        <p:nvSpPr>
          <p:cNvPr id="665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a:endParaRPr>
          </a:p>
        </p:txBody>
      </p:sp>
      <p:sp>
        <p:nvSpPr>
          <p:cNvPr id="665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itchFamily="34" charset="0"/>
                <a:ea typeface="ＭＳ Ｐゴシック"/>
              </a:defRPr>
            </a:lvl1pPr>
            <a:lvl2pPr marL="742950" indent="-285750">
              <a:defRPr sz="1400">
                <a:solidFill>
                  <a:schemeClr val="tx1"/>
                </a:solidFill>
                <a:latin typeface="Arial" pitchFamily="34" charset="0"/>
                <a:ea typeface="ＭＳ Ｐゴシック"/>
              </a:defRPr>
            </a:lvl2pPr>
            <a:lvl3pPr marL="1143000" indent="-228600">
              <a:defRPr sz="1400">
                <a:solidFill>
                  <a:schemeClr val="tx1"/>
                </a:solidFill>
                <a:latin typeface="Arial" pitchFamily="34" charset="0"/>
                <a:ea typeface="ＭＳ Ｐゴシック"/>
              </a:defRPr>
            </a:lvl3pPr>
            <a:lvl4pPr marL="1600200" indent="-228600">
              <a:defRPr sz="1400">
                <a:solidFill>
                  <a:schemeClr val="tx1"/>
                </a:solidFill>
                <a:latin typeface="Arial" pitchFamily="34" charset="0"/>
                <a:ea typeface="ＭＳ Ｐゴシック"/>
              </a:defRPr>
            </a:lvl4pPr>
            <a:lvl5pPr marL="2057400" indent="-228600">
              <a:defRPr sz="1400">
                <a:solidFill>
                  <a:schemeClr val="tx1"/>
                </a:solidFill>
                <a:latin typeface="Arial" pitchFamily="34" charset="0"/>
                <a:ea typeface="ＭＳ Ｐゴシック"/>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a:defRPr>
            </a:lvl9pPr>
          </a:lstStyle>
          <a:p>
            <a:fld id="{68C6D843-31AC-4F11-9D87-6B7DB8E90A9B}" type="slidenum">
              <a:rPr lang="en-US" altLang="en-US" sz="1200"/>
              <a:t>126</a:t>
            </a:fld>
            <a:endParaRPr lang="en-US" altLang="en-US" sz="1200"/>
          </a:p>
        </p:txBody>
      </p:sp>
    </p:spTree>
    <p:extLst>
      <p:ext uri="{BB962C8B-B14F-4D97-AF65-F5344CB8AC3E}">
        <p14:creationId xmlns:p14="http://schemas.microsoft.com/office/powerpoint/2010/main" val="47589699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10.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12.xml" /></Relationships>
</file>

<file path=ppt/slideLayouts/_rels/slideLayout114.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12.xml" /></Relationships>
</file>

<file path=ppt/slideLayouts/_rels/slideLayout115.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12.xml" /></Relationships>
</file>

<file path=ppt/slideLayouts/_rels/slideLayout116.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12.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18.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12.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7.jpeg" /><Relationship Id="rId8" Type="http://schemas.openxmlformats.org/officeDocument/2006/relationships/image" Target="../media/image8.png" /><Relationship Id="rId9"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12.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jpeg" /><Relationship Id="rId6" Type="http://schemas.openxmlformats.org/officeDocument/2006/relationships/image" Target="../media/image13.png" /><Relationship Id="rId7" Type="http://schemas.openxmlformats.org/officeDocument/2006/relationships/image" Target="../media/image14.jpeg" /><Relationship Id="rId8" Type="http://schemas.openxmlformats.org/officeDocument/2006/relationships/image" Target="../media/image8.png" /><Relationship Id="rId9"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14.xml" /></Relationships>
</file>

<file path=ppt/slideLayouts/_rels/slideLayout134.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14.xml" /></Relationships>
</file>

<file path=ppt/slideLayouts/_rels/slideLayout135.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14.xml" /></Relationships>
</file>

<file path=ppt/slideLayouts/_rels/slideLayout136.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14.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38.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14.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15.png" /><Relationship Id="rId2" Type="http://schemas.openxmlformats.org/officeDocument/2006/relationships/image" Target="../media/image16.jpeg" /><Relationship Id="rId3" Type="http://schemas.openxmlformats.org/officeDocument/2006/relationships/image" Target="../media/image2.png" /><Relationship Id="rId4" Type="http://schemas.openxmlformats.org/officeDocument/2006/relationships/image" Target="../media/image8.png" /><Relationship Id="rId5"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14.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15.png" /><Relationship Id="rId2" Type="http://schemas.openxmlformats.org/officeDocument/2006/relationships/image" Target="../media/image16.jpeg" /><Relationship Id="rId3" Type="http://schemas.openxmlformats.org/officeDocument/2006/relationships/image" Target="../media/image2.png" /><Relationship Id="rId4" Type="http://schemas.openxmlformats.org/officeDocument/2006/relationships/image" Target="../media/image8.png" /><Relationship Id="rId5"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7.jpeg" /><Relationship Id="rId8" Type="http://schemas.openxmlformats.org/officeDocument/2006/relationships/image" Target="../media/image8.png" /><Relationship Id="rId9" Type="http://schemas.openxmlformats.org/officeDocument/2006/relationships/slideMaster" Target="../slideMasters/slideMaster16.xml" /></Relationships>
</file>

<file path=ppt/slideLayouts/_rels/slideLayout154.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jpeg" /><Relationship Id="rId6" Type="http://schemas.openxmlformats.org/officeDocument/2006/relationships/image" Target="../media/image13.png" /><Relationship Id="rId7" Type="http://schemas.openxmlformats.org/officeDocument/2006/relationships/image" Target="../media/image14.jpeg" /><Relationship Id="rId8" Type="http://schemas.openxmlformats.org/officeDocument/2006/relationships/image" Target="../media/image8.png" /><Relationship Id="rId9" Type="http://schemas.openxmlformats.org/officeDocument/2006/relationships/slideMaster" Target="../slideMasters/slideMaster16.xml" /></Relationships>
</file>

<file path=ppt/slideLayouts/_rels/slideLayout155.xml.rels>&#65279;<?xml version="1.0" encoding="utf-8" standalone="yes"?><Relationships xmlns="http://schemas.openxmlformats.org/package/2006/relationships"><Relationship Id="rId1" Type="http://schemas.openxmlformats.org/officeDocument/2006/relationships/image" Target="../media/image15.png" /><Relationship Id="rId2" Type="http://schemas.openxmlformats.org/officeDocument/2006/relationships/image" Target="../media/image16.jpeg" /><Relationship Id="rId3" Type="http://schemas.openxmlformats.org/officeDocument/2006/relationships/image" Target="../media/image2.png" /><Relationship Id="rId4" Type="http://schemas.openxmlformats.org/officeDocument/2006/relationships/image" Target="../media/image8.png" /><Relationship Id="rId5" Type="http://schemas.openxmlformats.org/officeDocument/2006/relationships/slideMaster" Target="../slideMasters/slideMaster16.xml" /></Relationships>
</file>

<file path=ppt/slideLayouts/_rels/slideLayout156.xml.rels>&#65279;<?xml version="1.0" encoding="utf-8" standalone="yes"?><Relationships xmlns="http://schemas.openxmlformats.org/package/2006/relationships"><Relationship Id="rId1" Type="http://schemas.openxmlformats.org/officeDocument/2006/relationships/image" Target="../media/image15.png" /><Relationship Id="rId2" Type="http://schemas.openxmlformats.org/officeDocument/2006/relationships/image" Target="../media/image16.jpeg" /><Relationship Id="rId3" Type="http://schemas.openxmlformats.org/officeDocument/2006/relationships/image" Target="../media/image2.png" /><Relationship Id="rId4" Type="http://schemas.openxmlformats.org/officeDocument/2006/relationships/image" Target="../media/image8.png" /><Relationship Id="rId5" Type="http://schemas.openxmlformats.org/officeDocument/2006/relationships/slideMaster" Target="../slideMasters/slideMaster16.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66.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18.xml" /></Relationships>
</file>

<file path=ppt/slideLayouts/_rels/slideLayout171.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18.xml" /></Relationships>
</file>

<file path=ppt/slideLayouts/_rels/slideLayout172.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18.xml" /></Relationships>
</file>

<file path=ppt/slideLayouts/_rels/slideLayout173.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18.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75.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18.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77.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18.xml" /></Relationships>
</file>

<file path=ppt/slideLayouts/_rels/slideLayout178.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18.xml" /></Relationships>
</file>

<file path=ppt/slideLayouts/_rels/slideLayout17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81.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82.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83.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84.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85.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86.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87.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88.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8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9.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xml" /></Relationships>
</file>

<file path=ppt/slideLayouts/_rels/slideLayout190.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9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20.xml" /></Relationships>
</file>

<file path=ppt/slideLayouts/_rels/slideLayout192.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20.xml" /></Relationships>
</file>

<file path=ppt/slideLayouts/_rels/slideLayout193.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1.png" /><Relationship Id="rId3" Type="http://schemas.openxmlformats.org/officeDocument/2006/relationships/slideMaster" Target="../slideMasters/slideMaster20.xml" /></Relationships>
</file>

<file path=ppt/slideLayouts/_rels/slideLayout194.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20.xml" /></Relationships>
</file>

<file path=ppt/slideLayouts/_rels/slideLayout195.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196.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0.xml" /></Relationships>
</file>

<file path=ppt/slideLayouts/_rels/slideLayout197.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198.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0.xml" /></Relationships>
</file>

<file path=ppt/slideLayouts/_rels/slideLayout199.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xml" /></Relationships>
</file>

<file path=ppt/slideLayouts/_rels/slideLayout200.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01.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02.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03.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04.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05.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06.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07.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08.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09.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3.xml" /></Relationships>
</file>

<file path=ppt/slideLayouts/_rels/slideLayout210.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1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22.xml" /></Relationships>
</file>

<file path=ppt/slideLayouts/_rels/slideLayout212.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22.xml" /></Relationships>
</file>

<file path=ppt/slideLayouts/_rels/slideLayout213.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1.png" /><Relationship Id="rId3" Type="http://schemas.openxmlformats.org/officeDocument/2006/relationships/slideMaster" Target="../slideMasters/slideMaster22.xml" /></Relationships>
</file>

<file path=ppt/slideLayouts/_rels/slideLayout214.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22.xml" /></Relationships>
</file>

<file path=ppt/slideLayouts/_rels/slideLayout215.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16.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2.xml" /></Relationships>
</file>

<file path=ppt/slideLayouts/_rels/slideLayout217.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18.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2.xml" /></Relationships>
</file>

<file path=ppt/slideLayouts/_rels/slideLayout219.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2.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3.xml" /></Relationships>
</file>

<file path=ppt/slideLayouts/_rels/slideLayout220.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21.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22.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23.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24.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25.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26.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27.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28.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29.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3.xml" /></Relationships>
</file>

<file path=ppt/slideLayouts/_rels/slideLayout230.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3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24.xml" /></Relationships>
</file>

<file path=ppt/slideLayouts/_rels/slideLayout232.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24.xml" /></Relationships>
</file>

<file path=ppt/slideLayouts/_rels/slideLayout233.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24.xml" /></Relationships>
</file>

<file path=ppt/slideLayouts/_rels/slideLayout234.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24.xml" /></Relationships>
</file>

<file path=ppt/slideLayouts/_rels/slideLayout235.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36.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4.xml" /></Relationships>
</file>

<file path=ppt/slideLayouts/_rels/slideLayout237.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38.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4.xml" /></Relationships>
</file>

<file path=ppt/slideLayouts/_rels/slideLayout239.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3.xml" /></Relationships>
</file>

<file path=ppt/slideLayouts/_rels/slideLayout240.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41.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42.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43.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44.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45.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46.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47.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48.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49.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0.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5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26.xml" /></Relationships>
</file>

<file path=ppt/slideLayouts/_rels/slideLayout252.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26.xml" /></Relationships>
</file>

<file path=ppt/slideLayouts/_rels/slideLayout253.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26.xml" /></Relationships>
</file>

<file path=ppt/slideLayouts/_rels/slideLayout254.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26.xml" /></Relationships>
</file>

<file path=ppt/slideLayouts/_rels/slideLayout255.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256.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6.xml" /></Relationships>
</file>

<file path=ppt/slideLayouts/_rels/slideLayout257.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258.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6.xml" /></Relationships>
</file>

<file path=ppt/slideLayouts/_rels/slideLayout259.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26.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3.xml" /></Relationships>
</file>

<file path=ppt/slideLayouts/_rels/slideLayout260.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61.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62.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63.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64.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65.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66.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67.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68.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69.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0.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71.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7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28.xml" /></Relationships>
</file>

<file path=ppt/slideLayouts/_rels/slideLayout273.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28.xml" /></Relationships>
</file>

<file path=ppt/slideLayouts/_rels/slideLayout274.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28.xml" /></Relationships>
</file>

<file path=ppt/slideLayouts/_rels/slideLayout275.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28.xml" /></Relationships>
</file>

<file path=ppt/slideLayouts/_rels/slideLayout276.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77.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8.xml" /></Relationships>
</file>

<file path=ppt/slideLayouts/_rels/slideLayout278.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79.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28.xml" /></Relationships>
</file>

<file path=ppt/slideLayouts/_rels/slideLayout28.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4.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4.xml" /></Relationships>
</file>

<file path=ppt/slideLayouts/_rels/slideLayout31.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4.xml" /></Relationships>
</file>

<file path=ppt/slideLayouts/_rels/slideLayout32.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4.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4.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7.xml" /></Relationships>
</file>

<file path=ppt/slideLayouts/_rels/slideLayout62.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7.xml" /></Relationships>
</file>

<file path=ppt/slideLayouts/_rels/slideLayout63.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7.xml" /></Relationships>
</file>

<file path=ppt/slideLayouts/_rels/slideLayout64.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7.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6.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7.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18.png" /><Relationship Id="rId3" Type="http://schemas.openxmlformats.org/officeDocument/2006/relationships/image" Target="../media/image3.png" /><Relationship Id="rId4" Type="http://schemas.openxmlformats.org/officeDocument/2006/relationships/image" Target="../media/image19.jpeg" /><Relationship Id="rId5" Type="http://schemas.openxmlformats.org/officeDocument/2006/relationships/image" Target="../media/image5.png" /><Relationship Id="rId6" Type="http://schemas.openxmlformats.org/officeDocument/2006/relationships/image" Target="../media/image6.png" /><Relationship Id="rId7" Type="http://schemas.openxmlformats.org/officeDocument/2006/relationships/image" Target="../media/image20.jpeg" /><Relationship Id="rId8" Type="http://schemas.openxmlformats.org/officeDocument/2006/relationships/image" Target="../media/image8.png" /><Relationship Id="rId9" Type="http://schemas.openxmlformats.org/officeDocument/2006/relationships/slideMaster" Target="../slideMasters/slideMaster10.xml" /></Relationships>
</file>

<file path=ppt/slideLayouts/_rels/slideLayout94.xml.rels>&#65279;<?xml version="1.0" encoding="utf-8" standalone="yes"?><Relationships xmlns="http://schemas.openxmlformats.org/package/2006/relationships"><Relationship Id="rId1" Type="http://schemas.openxmlformats.org/officeDocument/2006/relationships/image" Target="../media/image21.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22.jpeg" /><Relationship Id="rId6" Type="http://schemas.openxmlformats.org/officeDocument/2006/relationships/image" Target="../media/image13.png" /><Relationship Id="rId7" Type="http://schemas.openxmlformats.org/officeDocument/2006/relationships/image" Target="../media/image23.jpeg" /><Relationship Id="rId8" Type="http://schemas.openxmlformats.org/officeDocument/2006/relationships/image" Target="../media/image8.png" /><Relationship Id="rId9" Type="http://schemas.openxmlformats.org/officeDocument/2006/relationships/slideMaster" Target="../slideMasters/slideMaster10.xml" /></Relationships>
</file>

<file path=ppt/slideLayouts/_rels/slideLayout95.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10.xml" /></Relationships>
</file>

<file path=ppt/slideLayouts/_rels/slideLayout96.xml.rels>&#65279;<?xml version="1.0" encoding="utf-8" standalone="yes"?><Relationships xmlns="http://schemas.openxmlformats.org/package/2006/relationships"><Relationship Id="rId1" Type="http://schemas.openxmlformats.org/officeDocument/2006/relationships/image" Target="../media/image24.png" /><Relationship Id="rId2" Type="http://schemas.openxmlformats.org/officeDocument/2006/relationships/image" Target="../media/image25.jpeg" /><Relationship Id="rId3" Type="http://schemas.openxmlformats.org/officeDocument/2006/relationships/image" Target="../media/image21.png" /><Relationship Id="rId4" Type="http://schemas.openxmlformats.org/officeDocument/2006/relationships/image" Target="../media/image8.png" /><Relationship Id="rId5" Type="http://schemas.openxmlformats.org/officeDocument/2006/relationships/slideMaster" Target="../slideMasters/slideMaster10.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98.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slideMaster" Target="../slideMasters/slideMaster10.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2E0B34B3-C0EE-4AE7-B992-3EE4AAA0CF20}"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4AFDD3A6-371D-49AA-B22C-640239FB3426}"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2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6"/>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6"/>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8"/>
            <a:ext cx="77724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Segoe UI" panose="020b0502040204020203" pitchFamily="34" charset="0"/>
                <a:cs typeface="Segoe UI" panose="020b0502040204020203" pitchFamily="34" charset="0"/>
              </a:defRPr>
            </a:lvl1pPr>
            <a:lvl2pPr marL="320029" indent="0" algn="ctr">
              <a:buNone/>
              <a:defRPr/>
            </a:lvl2pPr>
            <a:lvl3pPr marL="640057" indent="0" algn="ctr">
              <a:buNone/>
              <a:defRPr/>
            </a:lvl3pPr>
            <a:lvl4pPr marL="960086" indent="0" algn="ctr">
              <a:buNone/>
              <a:defRPr/>
            </a:lvl4pPr>
            <a:lvl5pPr marL="1280114" indent="0" algn="ctr">
              <a:buNone/>
              <a:defRPr/>
            </a:lvl5pPr>
            <a:lvl6pPr marL="1600143" indent="0" algn="ctr">
              <a:buNone/>
              <a:defRPr/>
            </a:lvl6pPr>
            <a:lvl7pPr marL="1920171" indent="0" algn="ctr">
              <a:buNone/>
              <a:defRPr/>
            </a:lvl7pPr>
            <a:lvl8pPr marL="2240200" indent="0" algn="ctr">
              <a:buNone/>
              <a:defRPr/>
            </a:lvl8pPr>
            <a:lvl9pPr marL="2560229"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2958732707"/>
      </p:ext>
    </p:extLst>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57200" y="274639"/>
            <a:ext cx="8229600" cy="1020762"/>
          </a:xfrm>
        </p:spPr>
        <p:txBody>
          <a:bodyPr/>
          <a:lstStyle>
            <a:lvl1pPr>
              <a:defRPr sz="2520"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54715" y="1466056"/>
            <a:ext cx="8229600" cy="4525963"/>
          </a:xfrm>
        </p:spPr>
        <p:txBody>
          <a:bodyPr/>
          <a:lstStyle>
            <a:lvl1pPr marL="240021" indent="-240021">
              <a:buSzPct val="85000"/>
              <a:buFont typeface="Wingdings" panose="05000000000000000000" pitchFamily="2" charset="2"/>
              <a:buChar char="q"/>
              <a:defRPr sz="1820" b="1">
                <a:solidFill>
                  <a:schemeClr val="tx1"/>
                </a:solidFill>
                <a:latin typeface="Candara" panose="020e0502030303020204" pitchFamily="34" charset="0"/>
                <a:cs typeface="Segoe UI" panose="020b0502040204020203" pitchFamily="34" charset="0"/>
              </a:defRPr>
            </a:lvl1pPr>
            <a:lvl2pPr marL="520047" indent="-200018">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457200" y="6467476"/>
            <a:ext cx="55626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840"/>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1126863859"/>
      </p:ext>
    </p:extLst>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3"/>
            <a:ext cx="7772400" cy="1362075"/>
          </a:xfrm>
        </p:spPr>
        <p:txBody>
          <a:bodyPr anchor="t"/>
          <a:lstStyle>
            <a:lvl1pPr algn="l">
              <a:defRPr sz="2800"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1400">
                <a:latin typeface="Segoe UI" panose="020b0502040204020203" pitchFamily="34" charset="0"/>
                <a:cs typeface="Segoe UI" panose="020b0502040204020203" pitchFamily="34" charset="0"/>
              </a:defRPr>
            </a:lvl1pPr>
            <a:lvl2pPr marL="320029" indent="0">
              <a:buNone/>
              <a:defRPr sz="1260"/>
            </a:lvl2pPr>
            <a:lvl3pPr marL="640057" indent="0">
              <a:buNone/>
              <a:defRPr sz="1120"/>
            </a:lvl3pPr>
            <a:lvl4pPr marL="960086" indent="0">
              <a:buNone/>
              <a:defRPr sz="980"/>
            </a:lvl4pPr>
            <a:lvl5pPr marL="1280114" indent="0">
              <a:buNone/>
              <a:defRPr sz="980"/>
            </a:lvl5pPr>
            <a:lvl6pPr marL="1600143" indent="0">
              <a:buNone/>
              <a:defRPr sz="980"/>
            </a:lvl6pPr>
            <a:lvl7pPr marL="1920171" indent="0">
              <a:buNone/>
              <a:defRPr sz="980"/>
            </a:lvl7pPr>
            <a:lvl8pPr marL="2240200" indent="0">
              <a:buNone/>
              <a:defRPr sz="980"/>
            </a:lvl8pPr>
            <a:lvl9pPr marL="2560229" indent="0">
              <a:buNone/>
              <a:defRPr sz="980"/>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2031564897"/>
      </p:ext>
    </p:extLst>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3493584308"/>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128482968"/>
      </p:ext>
    </p:extLst>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3667155655"/>
      </p:ext>
    </p:extLst>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829451275"/>
      </p:ext>
    </p:extLst>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3" y="273050"/>
            <a:ext cx="3008313" cy="1162050"/>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836170320"/>
      </p:ext>
    </p:extLst>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240"/>
            </a:lvl1pPr>
            <a:lvl2pPr marL="320029" indent="0">
              <a:buNone/>
              <a:defRPr sz="1960"/>
            </a:lvl2pPr>
            <a:lvl3pPr marL="640057" indent="0">
              <a:buNone/>
              <a:defRPr sz="1680"/>
            </a:lvl3pPr>
            <a:lvl4pPr marL="960086" indent="0">
              <a:buNone/>
              <a:defRPr sz="1400"/>
            </a:lvl4pPr>
            <a:lvl5pPr marL="1280114" indent="0">
              <a:buNone/>
              <a:defRPr sz="1400"/>
            </a:lvl5pPr>
            <a:lvl6pPr marL="1600143" indent="0">
              <a:buNone/>
              <a:defRPr sz="1400"/>
            </a:lvl6pPr>
            <a:lvl7pPr marL="1920171" indent="0">
              <a:buNone/>
              <a:defRPr sz="1400"/>
            </a:lvl7pPr>
            <a:lvl8pPr marL="2240200" indent="0">
              <a:buNone/>
              <a:defRPr sz="1400"/>
            </a:lvl8pPr>
            <a:lvl9pPr marL="2560229" indent="0">
              <a:buNone/>
              <a:defRPr sz="14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2573474409"/>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199E927C-076A-41BB-A5EA-9A24D7A10EDA}"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735396099"/>
      </p:ext>
    </p:extLst>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150431333"/>
      </p:ext>
    </p:extLst>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91"/>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152400" y="6400801"/>
            <a:ext cx="28194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1001357970"/>
      </p:ext>
    </p:extLst>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2"/>
            <a:ext cx="8713465" cy="6526752"/>
          </a:xfrm>
          <a:prstGeom prst="rect">
            <a:avLst/>
          </a:prstGeom>
        </p:spPr>
      </p:pic>
      <p:sp>
        <p:nvSpPr>
          <p:cNvPr id="2" name="Title 1"/>
          <p:cNvSpPr>
            <a:spLocks noGrp="1"/>
          </p:cNvSpPr>
          <p:nvPr>
            <p:ph type="ctrTitle"/>
          </p:nvPr>
        </p:nvSpPr>
        <p:spPr>
          <a:xfrm>
            <a:off x="698500" y="2723470"/>
            <a:ext cx="7747000" cy="366254"/>
          </a:xfrm>
        </p:spPr>
        <p:txBody>
          <a:bodyPr anchor="b"/>
          <a:lstStyle>
            <a:lvl1pPr algn="ctr">
              <a:defRPr sz="2800">
                <a:solidFill>
                  <a:schemeClr val="accent2"/>
                </a:solidFill>
              </a:defRPr>
            </a:lvl1pPr>
          </a:lstStyle>
          <a:p>
            <a:r>
              <a:rPr lang="en-US"/>
              <a:t>Click to edit Master title style</a:t>
            </a:r>
            <a:endParaRPr lang="en-US"/>
          </a:p>
        </p:txBody>
      </p:sp>
      <p:sp>
        <p:nvSpPr>
          <p:cNvPr id="3" name="Subtitle 2"/>
          <p:cNvSpPr>
            <a:spLocks noGrp="1"/>
          </p:cNvSpPr>
          <p:nvPr>
            <p:ph type="subTitle" idx="1"/>
          </p:nvPr>
        </p:nvSpPr>
        <p:spPr>
          <a:xfrm>
            <a:off x="698500" y="3352800"/>
            <a:ext cx="7747000" cy="233910"/>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Rectangle 3"/>
          <p:cNvSpPr/>
          <p:nvPr/>
        </p:nvSpPr>
        <p:spPr>
          <a:xfrm>
            <a:off x="3482340" y="223521"/>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6"/>
            <a:ext cx="10034016" cy="99113"/>
          </a:xfrm>
          <a:prstGeom prst="rect">
            <a:avLst/>
          </a:prstGeom>
        </p:spPr>
      </p:pic>
      <p:sp>
        <p:nvSpPr>
          <p:cNvPr id="5" name="Rectangle 4"/>
          <p:cNvSpPr/>
          <p:nvPr/>
        </p:nvSpPr>
        <p:spPr>
          <a:xfrm>
            <a:off x="6812287" y="4885107"/>
            <a:ext cx="2080291" cy="1926128"/>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21"/>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92" y="5121743"/>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72" y="6393021"/>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31"/>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1"/>
            <a:ext cx="672857" cy="745880"/>
          </a:xfrm>
          <a:prstGeom prst="rect">
            <a:avLst/>
          </a:prstGeom>
        </p:spPr>
      </p:pic>
      <p:sp>
        <p:nvSpPr>
          <p:cNvPr id="6" name="Footer Placeholder 5"/>
          <p:cNvSpPr>
            <a:spLocks noGrp="1"/>
          </p:cNvSpPr>
          <p:nvPr>
            <p:ph type="ftr" sz="quarter" idx="10"/>
          </p:nvPr>
        </p:nvSpPr>
        <p:spPr>
          <a:xfrm>
            <a:off x="1204120" y="6363871"/>
            <a:ext cx="6201666" cy="36618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8"/>
          <a:stretch>
            <a:fillRect/>
          </a:stretch>
        </p:blipFill>
        <p:spPr>
          <a:xfrm>
            <a:off x="0" y="6415637"/>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33574"/>
            <a:ext cx="6172200" cy="366254"/>
          </a:xfrm>
        </p:spPr>
        <p:txBody>
          <a:bodyPr anchor="ctr"/>
          <a:lstStyle>
            <a:lvl1pPr algn="l">
              <a:defRPr sz="2800" b="0" cap="none" baseline="0">
                <a:solidFill>
                  <a:srgbClr val="055C91"/>
                </a:solidFill>
              </a:defRPr>
            </a:lvl1pPr>
          </a:lstStyle>
          <a:p>
            <a:r>
              <a:rPr lang="en-US"/>
              <a:t>Click to edit Master title style</a:t>
            </a:r>
            <a:endParaRPr lang="en-US"/>
          </a:p>
        </p:txBody>
      </p:sp>
      <p:sp>
        <p:nvSpPr>
          <p:cNvPr id="3" name="Text Placeholder 2"/>
          <p:cNvSpPr>
            <a:spLocks noGrp="1"/>
          </p:cNvSpPr>
          <p:nvPr>
            <p:ph type="body" idx="1"/>
          </p:nvPr>
        </p:nvSpPr>
        <p:spPr>
          <a:xfrm>
            <a:off x="2641600" y="2942672"/>
            <a:ext cx="6172200" cy="263149"/>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1"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2"/>
            <a:ext cx="1101550" cy="122109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5"/>
            <a:ext cx="252342" cy="650393"/>
          </a:xfrm>
          <a:prstGeom prst="rect">
            <a:avLst/>
          </a:prstGeom>
        </p:spPr>
      </p:pic>
      <p:sp>
        <p:nvSpPr>
          <p:cNvPr id="7" name="Footer Placeholder 6"/>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17" name="Picture 16"/>
          <p:cNvPicPr>
            <a:picLocks noChangeAspect="1"/>
          </p:cNvPicPr>
          <p:nvPr/>
        </p:nvPicPr>
        <p:blipFill>
          <a:blip r:embed="rId8"/>
          <a:stretch>
            <a:fillRect/>
          </a:stretch>
        </p:blipFill>
        <p:spPr>
          <a:xfrm>
            <a:off x="118724"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itle 1"/>
          <p:cNvSpPr>
            <a:spLocks noGrp="1"/>
          </p:cNvSpPr>
          <p:nvPr>
            <p:ph type="title"/>
          </p:nvPr>
        </p:nvSpPr>
        <p:spPr>
          <a:xfrm>
            <a:off x="762000" y="516444"/>
            <a:ext cx="8026400" cy="287771"/>
          </a:xfrm>
        </p:spPr>
        <p:txBody>
          <a:bodyPr/>
          <a:lstStyle/>
          <a:p>
            <a:r>
              <a:rPr lang="en-US"/>
              <a:t>Click to edit Master title style</a:t>
            </a:r>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2" name="Footer Placeholder 1"/>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5" name="Picture 4"/>
          <p:cNvPicPr>
            <a:picLocks noChangeAspect="1"/>
          </p:cNvPicPr>
          <p:nvPr/>
        </p:nvPicPr>
        <p:blipFill>
          <a:blip r:embed="rId4"/>
          <a:stretch>
            <a:fillRect/>
          </a:stretch>
        </p:blipFill>
        <p:spPr>
          <a:xfrm>
            <a:off x="47181" y="6324600"/>
            <a:ext cx="1439449" cy="442907"/>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10493"/>
            <a:ext cx="8026400" cy="287771"/>
          </a:xfrm>
        </p:spPr>
        <p:txBody>
          <a:bodyPr/>
          <a:lstStyle/>
          <a:p>
            <a:r>
              <a:rPr lang="en-US"/>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3" name="Footer Placeholder 2"/>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4"/>
          <a:stretch>
            <a:fillRect/>
          </a:stretch>
        </p:blipFill>
        <p:spPr>
          <a:xfrm>
            <a:off x="60488" y="6305980"/>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4"/>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4"/>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4"/>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89"/>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779787"/>
            <a:ext cx="8382000" cy="418576"/>
          </a:xfrm>
        </p:spPr>
        <p:txBody>
          <a:bodyPr/>
          <a:lstStyle>
            <a:lvl1pPr>
              <a:defRPr sz="3200" b="0" i="0" cap="none" baseline="0">
                <a:solidFill>
                  <a:schemeClr val="accent3">
                    <a:lumMod val="75000"/>
                  </a:schemeClr>
                </a:solidFill>
              </a:defRPr>
            </a:lvl1pPr>
          </a:lstStyle>
          <a:p>
            <a:r>
              <a:rPr lang="en-US"/>
              <a:t>Click to edit Master title style</a:t>
            </a:r>
          </a:p>
        </p:txBody>
      </p:sp>
      <p:sp>
        <p:nvSpPr>
          <p:cNvPr id="5" name="Content Placeholder 4"/>
          <p:cNvSpPr>
            <a:spLocks noGrp="1"/>
          </p:cNvSpPr>
          <p:nvPr>
            <p:ph sz="quarter" idx="2"/>
          </p:nvPr>
        </p:nvSpPr>
        <p:spPr>
          <a:xfrm>
            <a:off x="381000" y="1828800"/>
            <a:ext cx="4041648"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12" y="1828800"/>
            <a:ext cx="4041775"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2"/>
            <a:ext cx="8713465" cy="6526752"/>
          </a:xfrm>
          <a:prstGeom prst="rect">
            <a:avLst/>
          </a:prstGeom>
        </p:spPr>
      </p:pic>
      <p:sp>
        <p:nvSpPr>
          <p:cNvPr id="2" name="Title 1"/>
          <p:cNvSpPr>
            <a:spLocks noGrp="1"/>
          </p:cNvSpPr>
          <p:nvPr>
            <p:ph type="ctrTitle"/>
          </p:nvPr>
        </p:nvSpPr>
        <p:spPr>
          <a:xfrm>
            <a:off x="698500" y="2723470"/>
            <a:ext cx="7747000" cy="366254"/>
          </a:xfrm>
        </p:spPr>
        <p:txBody>
          <a:bodyPr anchor="b"/>
          <a:lstStyle>
            <a:lvl1pPr algn="ctr">
              <a:defRPr sz="2800">
                <a:solidFill>
                  <a:schemeClr val="accent2"/>
                </a:solidFill>
              </a:defRPr>
            </a:lvl1pPr>
          </a:lstStyle>
          <a:p>
            <a:r>
              <a:rPr lang="en-US" smtClean="0"/>
              <a:t>Click to edit Master title style</a:t>
            </a:r>
            <a:endParaRPr lang="en-US"/>
          </a:p>
        </p:txBody>
      </p:sp>
      <p:sp>
        <p:nvSpPr>
          <p:cNvPr id="3" name="Subtitle 2"/>
          <p:cNvSpPr>
            <a:spLocks noGrp="1"/>
          </p:cNvSpPr>
          <p:nvPr>
            <p:ph type="subTitle" idx="1"/>
          </p:nvPr>
        </p:nvSpPr>
        <p:spPr>
          <a:xfrm>
            <a:off x="698500" y="3352800"/>
            <a:ext cx="7747000" cy="233910"/>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Rectangle 3"/>
          <p:cNvSpPr/>
          <p:nvPr/>
        </p:nvSpPr>
        <p:spPr>
          <a:xfrm>
            <a:off x="3482340" y="223521"/>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l="25529" r="-57141"/>
          <a:stretch>
            <a:fillRect/>
          </a:stretch>
        </p:blipFill>
        <p:spPr>
          <a:xfrm>
            <a:off x="1627124" y="481306"/>
            <a:ext cx="10034016" cy="99113"/>
          </a:xfrm>
          <a:prstGeom prst="rect">
            <a:avLst/>
          </a:prstGeom>
        </p:spPr>
      </p:pic>
      <p:sp>
        <p:nvSpPr>
          <p:cNvPr id="5" name="Rectangle 4"/>
          <p:cNvSpPr/>
          <p:nvPr/>
        </p:nvSpPr>
        <p:spPr>
          <a:xfrm>
            <a:off x="6812287" y="4885107"/>
            <a:ext cx="2080291" cy="1926128"/>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21"/>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l="24476" r="23794"/>
          <a:stretch>
            <a:fillRect/>
          </a:stretch>
        </p:blipFill>
        <p:spPr>
          <a:xfrm>
            <a:off x="8674492" y="5121743"/>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72" y="6393021"/>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31"/>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rcRect l="4669" t="13753" r="6579" b="12460"/>
          <a:stretch>
            <a:fillRect/>
          </a:stretch>
        </p:blipFill>
        <p:spPr>
          <a:xfrm>
            <a:off x="7939373" y="5831841"/>
            <a:ext cx="672857" cy="745880"/>
          </a:xfrm>
          <a:prstGeom prst="rect">
            <a:avLst/>
          </a:prstGeom>
        </p:spPr>
      </p:pic>
      <p:sp>
        <p:nvSpPr>
          <p:cNvPr id="6" name="Footer Placeholder 5"/>
          <p:cNvSpPr>
            <a:spLocks noGrp="1"/>
          </p:cNvSpPr>
          <p:nvPr>
            <p:ph type="ftr" sz="quarter" idx="10"/>
          </p:nvPr>
        </p:nvSpPr>
        <p:spPr>
          <a:xfrm>
            <a:off x="1204120" y="6363871"/>
            <a:ext cx="6201666" cy="366183"/>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9" name="Picture 8"/>
          <p:cNvPicPr>
            <a:picLocks noChangeAspect="1"/>
          </p:cNvPicPr>
          <p:nvPr/>
        </p:nvPicPr>
        <p:blipFill>
          <a:blip r:embed="rId8"/>
          <a:stretch>
            <a:fillRect/>
          </a:stretch>
        </p:blipFill>
        <p:spPr>
          <a:xfrm>
            <a:off x="0" y="6415637"/>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2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6"/>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6"/>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8"/>
            <a:ext cx="77724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Segoe UI" panose="020b0502040204020203" pitchFamily="34" charset="0"/>
                <a:cs typeface="Segoe UI" panose="020b0502040204020203" pitchFamily="34" charset="0"/>
              </a:defRPr>
            </a:lvl1pPr>
            <a:lvl2pPr marL="320029" indent="0" algn="ctr">
              <a:buNone/>
              <a:defRPr/>
            </a:lvl2pPr>
            <a:lvl3pPr marL="640057" indent="0" algn="ctr">
              <a:buNone/>
              <a:defRPr/>
            </a:lvl3pPr>
            <a:lvl4pPr marL="960086" indent="0" algn="ctr">
              <a:buNone/>
              <a:defRPr/>
            </a:lvl4pPr>
            <a:lvl5pPr marL="1280114" indent="0" algn="ctr">
              <a:buNone/>
              <a:defRPr/>
            </a:lvl5pPr>
            <a:lvl6pPr marL="1600143" indent="0" algn="ctr">
              <a:buNone/>
              <a:defRPr/>
            </a:lvl6pPr>
            <a:lvl7pPr marL="1920171" indent="0" algn="ctr">
              <a:buNone/>
              <a:defRPr/>
            </a:lvl7pPr>
            <a:lvl8pPr marL="2240200" indent="0" algn="ctr">
              <a:buNone/>
              <a:defRPr/>
            </a:lvl8pPr>
            <a:lvl9pPr marL="2560229"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2958732707"/>
      </p:ext>
    </p:extLst>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57200" y="274639"/>
            <a:ext cx="8229600" cy="1020762"/>
          </a:xfrm>
        </p:spPr>
        <p:txBody>
          <a:bodyPr/>
          <a:lstStyle>
            <a:lvl1pPr>
              <a:defRPr sz="2520"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54715" y="1466056"/>
            <a:ext cx="8229600" cy="4525963"/>
          </a:xfrm>
        </p:spPr>
        <p:txBody>
          <a:bodyPr/>
          <a:lstStyle>
            <a:lvl1pPr marL="240021" indent="-240021">
              <a:buSzPct val="85000"/>
              <a:buFont typeface="Wingdings" panose="05000000000000000000" pitchFamily="2" charset="2"/>
              <a:buChar char="q"/>
              <a:defRPr sz="1820" b="1">
                <a:solidFill>
                  <a:schemeClr val="tx1"/>
                </a:solidFill>
                <a:latin typeface="Candara" panose="020e0502030303020204" pitchFamily="34" charset="0"/>
                <a:cs typeface="Segoe UI" panose="020b0502040204020203" pitchFamily="34" charset="0"/>
              </a:defRPr>
            </a:lvl1pPr>
            <a:lvl2pPr marL="520047" indent="-200018">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457200" y="6467476"/>
            <a:ext cx="55626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840"/>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1126863859"/>
      </p:ext>
    </p:extLst>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3"/>
            <a:ext cx="7772400" cy="1362075"/>
          </a:xfrm>
        </p:spPr>
        <p:txBody>
          <a:bodyPr anchor="t"/>
          <a:lstStyle>
            <a:lvl1pPr algn="l">
              <a:defRPr sz="2800"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1400">
                <a:latin typeface="Segoe UI" panose="020b0502040204020203" pitchFamily="34" charset="0"/>
                <a:cs typeface="Segoe UI" panose="020b0502040204020203" pitchFamily="34" charset="0"/>
              </a:defRPr>
            </a:lvl1pPr>
            <a:lvl2pPr marL="320029" indent="0">
              <a:buNone/>
              <a:defRPr sz="1260"/>
            </a:lvl2pPr>
            <a:lvl3pPr marL="640057" indent="0">
              <a:buNone/>
              <a:defRPr sz="1120"/>
            </a:lvl3pPr>
            <a:lvl4pPr marL="960086" indent="0">
              <a:buNone/>
              <a:defRPr sz="980"/>
            </a:lvl4pPr>
            <a:lvl5pPr marL="1280114" indent="0">
              <a:buNone/>
              <a:defRPr sz="980"/>
            </a:lvl5pPr>
            <a:lvl6pPr marL="1600143" indent="0">
              <a:buNone/>
              <a:defRPr sz="980"/>
            </a:lvl6pPr>
            <a:lvl7pPr marL="1920171" indent="0">
              <a:buNone/>
              <a:defRPr sz="980"/>
            </a:lvl7pPr>
            <a:lvl8pPr marL="2240200" indent="0">
              <a:buNone/>
              <a:defRPr sz="980"/>
            </a:lvl8pPr>
            <a:lvl9pPr marL="2560229" indent="0">
              <a:buNone/>
              <a:defRPr sz="980"/>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2031564897"/>
      </p:ext>
    </p:extLst>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3493584308"/>
      </p:ext>
    </p:extLst>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128482968"/>
      </p:ext>
    </p:extLst>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3667155655"/>
      </p:ext>
    </p:extLst>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829451275"/>
      </p:ext>
    </p:extLst>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3" y="273050"/>
            <a:ext cx="3008313" cy="1162050"/>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836170320"/>
      </p:ext>
    </p:extLst>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240"/>
            </a:lvl1pPr>
            <a:lvl2pPr marL="320029" indent="0">
              <a:buNone/>
              <a:defRPr sz="1960"/>
            </a:lvl2pPr>
            <a:lvl3pPr marL="640057" indent="0">
              <a:buNone/>
              <a:defRPr sz="1680"/>
            </a:lvl3pPr>
            <a:lvl4pPr marL="960086" indent="0">
              <a:buNone/>
              <a:defRPr sz="1400"/>
            </a:lvl4pPr>
            <a:lvl5pPr marL="1280114" indent="0">
              <a:buNone/>
              <a:defRPr sz="1400"/>
            </a:lvl5pPr>
            <a:lvl6pPr marL="1600143" indent="0">
              <a:buNone/>
              <a:defRPr sz="1400"/>
            </a:lvl6pPr>
            <a:lvl7pPr marL="1920171" indent="0">
              <a:buNone/>
              <a:defRPr sz="1400"/>
            </a:lvl7pPr>
            <a:lvl8pPr marL="2240200" indent="0">
              <a:buNone/>
              <a:defRPr sz="1400"/>
            </a:lvl8pPr>
            <a:lvl9pPr marL="2560229" indent="0">
              <a:buNone/>
              <a:defRPr sz="14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2573474409"/>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33574"/>
            <a:ext cx="6172200" cy="366254"/>
          </a:xfrm>
        </p:spPr>
        <p:txBody>
          <a:bodyPr anchor="ctr"/>
          <a:lstStyle>
            <a:lvl1pPr algn="l">
              <a:defRPr sz="2800" b="0" cap="none" baseline="0">
                <a:solidFill>
                  <a:srgbClr val="055C9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2641600" y="2942672"/>
            <a:ext cx="6172200" cy="263149"/>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l="25529" r="-57141"/>
          <a:stretch>
            <a:fillRect/>
          </a:stretch>
        </p:blipFill>
        <p:spPr>
          <a:xfrm>
            <a:off x="1597686" y="6487631"/>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1"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rcRect l="4669" t="13753" r="6579" b="12460"/>
          <a:stretch>
            <a:fillRect/>
          </a:stretch>
        </p:blipFill>
        <p:spPr>
          <a:xfrm>
            <a:off x="879649" y="2604922"/>
            <a:ext cx="1101550" cy="122109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rcRect l="24476" r="23794"/>
          <a:stretch>
            <a:fillRect/>
          </a:stretch>
        </p:blipFill>
        <p:spPr>
          <a:xfrm>
            <a:off x="737542" y="4804755"/>
            <a:ext cx="252342" cy="650393"/>
          </a:xfrm>
          <a:prstGeom prst="rect">
            <a:avLst/>
          </a:prstGeom>
        </p:spPr>
      </p:pic>
      <p:sp>
        <p:nvSpPr>
          <p:cNvPr id="7" name="Footer Placeholder 6"/>
          <p:cNvSpPr>
            <a:spLocks noGrp="1"/>
          </p:cNvSpPr>
          <p:nvPr>
            <p:ph type="ftr" sz="quarter" idx="10"/>
          </p:nvPr>
        </p:nvSpPr>
        <p:spPr>
          <a:xfrm>
            <a:off x="1597686" y="6578467"/>
            <a:ext cx="6781693" cy="244535"/>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7" name="Picture 16"/>
          <p:cNvPicPr>
            <a:picLocks noChangeAspect="1"/>
          </p:cNvPicPr>
          <p:nvPr/>
        </p:nvPicPr>
        <p:blipFill>
          <a:blip r:embed="rId8"/>
          <a:stretch>
            <a:fillRect/>
          </a:stretch>
        </p:blipFill>
        <p:spPr>
          <a:xfrm>
            <a:off x="118724"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735396099"/>
      </p:ext>
    </p:extLst>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150431333"/>
      </p:ext>
    </p:extLst>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91"/>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152400" y="6400801"/>
            <a:ext cx="28194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1001357970"/>
      </p:ext>
    </p:extLst>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2"/>
            <a:ext cx="8713465" cy="6526752"/>
          </a:xfrm>
          <a:prstGeom prst="rect">
            <a:avLst/>
          </a:prstGeom>
        </p:spPr>
      </p:pic>
      <p:sp>
        <p:nvSpPr>
          <p:cNvPr id="2" name="Title 1"/>
          <p:cNvSpPr>
            <a:spLocks noGrp="1"/>
          </p:cNvSpPr>
          <p:nvPr>
            <p:ph type="ctrTitle"/>
          </p:nvPr>
        </p:nvSpPr>
        <p:spPr>
          <a:xfrm>
            <a:off x="698500" y="2723470"/>
            <a:ext cx="7747000" cy="366254"/>
          </a:xfrm>
        </p:spPr>
        <p:txBody>
          <a:bodyPr anchor="b"/>
          <a:lstStyle>
            <a:lvl1pPr algn="ctr">
              <a:defRPr sz="2800">
                <a:solidFill>
                  <a:schemeClr val="accent2"/>
                </a:solidFill>
              </a:defRPr>
            </a:lvl1pPr>
          </a:lstStyle>
          <a:p>
            <a:r>
              <a:rPr lang="en-US"/>
              <a:t>Click to edit Master title style</a:t>
            </a:r>
            <a:endParaRPr lang="en-US"/>
          </a:p>
        </p:txBody>
      </p:sp>
      <p:sp>
        <p:nvSpPr>
          <p:cNvPr id="3" name="Subtitle 2"/>
          <p:cNvSpPr>
            <a:spLocks noGrp="1"/>
          </p:cNvSpPr>
          <p:nvPr>
            <p:ph type="subTitle" idx="1"/>
          </p:nvPr>
        </p:nvSpPr>
        <p:spPr>
          <a:xfrm>
            <a:off x="698500" y="3352800"/>
            <a:ext cx="7747000" cy="233910"/>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Rectangle 3"/>
          <p:cNvSpPr/>
          <p:nvPr/>
        </p:nvSpPr>
        <p:spPr>
          <a:xfrm>
            <a:off x="3482340" y="223521"/>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6"/>
            <a:ext cx="10034016" cy="99113"/>
          </a:xfrm>
          <a:prstGeom prst="rect">
            <a:avLst/>
          </a:prstGeom>
        </p:spPr>
      </p:pic>
      <p:sp>
        <p:nvSpPr>
          <p:cNvPr id="5" name="Rectangle 4"/>
          <p:cNvSpPr/>
          <p:nvPr/>
        </p:nvSpPr>
        <p:spPr>
          <a:xfrm>
            <a:off x="6812287" y="4885107"/>
            <a:ext cx="2080291" cy="1926128"/>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21"/>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92" y="5121743"/>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72" y="6393021"/>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31"/>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1"/>
            <a:ext cx="672857" cy="745880"/>
          </a:xfrm>
          <a:prstGeom prst="rect">
            <a:avLst/>
          </a:prstGeom>
        </p:spPr>
      </p:pic>
      <p:sp>
        <p:nvSpPr>
          <p:cNvPr id="6" name="Footer Placeholder 5"/>
          <p:cNvSpPr>
            <a:spLocks noGrp="1"/>
          </p:cNvSpPr>
          <p:nvPr>
            <p:ph type="ftr" sz="quarter" idx="10"/>
          </p:nvPr>
        </p:nvSpPr>
        <p:spPr>
          <a:xfrm>
            <a:off x="1204120" y="6363871"/>
            <a:ext cx="6201666" cy="36618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8"/>
          <a:stretch>
            <a:fillRect/>
          </a:stretch>
        </p:blipFill>
        <p:spPr>
          <a:xfrm>
            <a:off x="0" y="6415637"/>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33574"/>
            <a:ext cx="6172200" cy="366254"/>
          </a:xfrm>
        </p:spPr>
        <p:txBody>
          <a:bodyPr anchor="ctr"/>
          <a:lstStyle>
            <a:lvl1pPr algn="l">
              <a:defRPr sz="2800" b="0" cap="none" baseline="0">
                <a:solidFill>
                  <a:srgbClr val="055C91"/>
                </a:solidFill>
              </a:defRPr>
            </a:lvl1pPr>
          </a:lstStyle>
          <a:p>
            <a:r>
              <a:rPr lang="en-US"/>
              <a:t>Click to edit Master title style</a:t>
            </a:r>
            <a:endParaRPr lang="en-US"/>
          </a:p>
        </p:txBody>
      </p:sp>
      <p:sp>
        <p:nvSpPr>
          <p:cNvPr id="3" name="Text Placeholder 2"/>
          <p:cNvSpPr>
            <a:spLocks noGrp="1"/>
          </p:cNvSpPr>
          <p:nvPr>
            <p:ph type="body" idx="1"/>
          </p:nvPr>
        </p:nvSpPr>
        <p:spPr>
          <a:xfrm>
            <a:off x="2641600" y="2942672"/>
            <a:ext cx="6172200" cy="263149"/>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1"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2"/>
            <a:ext cx="1101550" cy="122109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5"/>
            <a:ext cx="252342" cy="650393"/>
          </a:xfrm>
          <a:prstGeom prst="rect">
            <a:avLst/>
          </a:prstGeom>
        </p:spPr>
      </p:pic>
      <p:sp>
        <p:nvSpPr>
          <p:cNvPr id="7" name="Footer Placeholder 6"/>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17" name="Picture 16"/>
          <p:cNvPicPr>
            <a:picLocks noChangeAspect="1"/>
          </p:cNvPicPr>
          <p:nvPr/>
        </p:nvPicPr>
        <p:blipFill>
          <a:blip r:embed="rId8"/>
          <a:stretch>
            <a:fillRect/>
          </a:stretch>
        </p:blipFill>
        <p:spPr>
          <a:xfrm>
            <a:off x="118724"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itle 1"/>
          <p:cNvSpPr>
            <a:spLocks noGrp="1"/>
          </p:cNvSpPr>
          <p:nvPr>
            <p:ph type="title"/>
          </p:nvPr>
        </p:nvSpPr>
        <p:spPr>
          <a:xfrm>
            <a:off x="762000" y="516444"/>
            <a:ext cx="8026400" cy="287771"/>
          </a:xfrm>
        </p:spPr>
        <p:txBody>
          <a:bodyPr/>
          <a:lstStyle/>
          <a:p>
            <a:r>
              <a:rPr lang="en-US"/>
              <a:t>Click to edit Master title style</a:t>
            </a:r>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2" name="Footer Placeholder 1"/>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5" name="Picture 4"/>
          <p:cNvPicPr>
            <a:picLocks noChangeAspect="1"/>
          </p:cNvPicPr>
          <p:nvPr/>
        </p:nvPicPr>
        <p:blipFill>
          <a:blip r:embed="rId4"/>
          <a:stretch>
            <a:fillRect/>
          </a:stretch>
        </p:blipFill>
        <p:spPr>
          <a:xfrm>
            <a:off x="47181" y="6324600"/>
            <a:ext cx="1439449" cy="442907"/>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10493"/>
            <a:ext cx="8026400" cy="287771"/>
          </a:xfrm>
        </p:spPr>
        <p:txBody>
          <a:bodyPr/>
          <a:lstStyle/>
          <a:p>
            <a:r>
              <a:rPr lang="en-US"/>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3" name="Footer Placeholder 2"/>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4"/>
          <a:stretch>
            <a:fillRect/>
          </a:stretch>
        </p:blipFill>
        <p:spPr>
          <a:xfrm>
            <a:off x="60488" y="6305980"/>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4"/>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4"/>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4"/>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89"/>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779787"/>
            <a:ext cx="8382000" cy="418576"/>
          </a:xfrm>
        </p:spPr>
        <p:txBody>
          <a:bodyPr/>
          <a:lstStyle>
            <a:lvl1pPr>
              <a:defRPr sz="3200" b="0" i="0" cap="none" baseline="0">
                <a:solidFill>
                  <a:schemeClr val="accent3">
                    <a:lumMod val="75000"/>
                  </a:schemeClr>
                </a:solidFill>
              </a:defRPr>
            </a:lvl1pPr>
          </a:lstStyle>
          <a:p>
            <a:r>
              <a:rPr lang="en-US"/>
              <a:t>Click to edit Master title style</a:t>
            </a:r>
          </a:p>
        </p:txBody>
      </p:sp>
      <p:sp>
        <p:nvSpPr>
          <p:cNvPr id="5" name="Content Placeholder 4"/>
          <p:cNvSpPr>
            <a:spLocks noGrp="1"/>
          </p:cNvSpPr>
          <p:nvPr>
            <p:ph sz="quarter" idx="2"/>
          </p:nvPr>
        </p:nvSpPr>
        <p:spPr>
          <a:xfrm>
            <a:off x="381000" y="1828800"/>
            <a:ext cx="4041648"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12" y="1828800"/>
            <a:ext cx="4041775"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itle 1"/>
          <p:cNvSpPr>
            <a:spLocks noGrp="1"/>
          </p:cNvSpPr>
          <p:nvPr>
            <p:ph type="title"/>
          </p:nvPr>
        </p:nvSpPr>
        <p:spPr>
          <a:xfrm>
            <a:off x="762000" y="516444"/>
            <a:ext cx="8026400" cy="287771"/>
          </a:xfrm>
        </p:spPr>
        <p:txBody>
          <a:bodyPr/>
          <a:lstStyle/>
          <a:p>
            <a:r>
              <a:rPr lang="en-US" smtClean="0"/>
              <a:t>Click to edit Master title style</a:t>
            </a:r>
            <a:endParaRPr lang="en-US"/>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003" r="10006"/>
          <a:stretch>
            <a:fillRect/>
          </a:stretch>
        </p:blipFill>
        <p:spPr>
          <a:xfrm>
            <a:off x="215900" y="948267"/>
            <a:ext cx="8586216" cy="4470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l="4669" t="13753" r="6579" b="12460"/>
          <a:stretch>
            <a:fillRect/>
          </a:stretch>
        </p:blipFill>
        <p:spPr>
          <a:xfrm>
            <a:off x="79668" y="222265"/>
            <a:ext cx="628992" cy="697255"/>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l="25529" r="-57141"/>
          <a:stretch>
            <a:fillRect/>
          </a:stretch>
        </p:blipFill>
        <p:spPr>
          <a:xfrm>
            <a:off x="1597686" y="6487631"/>
            <a:ext cx="11423745" cy="90835"/>
          </a:xfrm>
          <a:prstGeom prst="rect">
            <a:avLst/>
          </a:prstGeom>
        </p:spPr>
      </p:pic>
      <p:sp>
        <p:nvSpPr>
          <p:cNvPr id="2" name="Footer Placeholder 1"/>
          <p:cNvSpPr>
            <a:spLocks noGrp="1"/>
          </p:cNvSpPr>
          <p:nvPr>
            <p:ph type="ftr" sz="quarter" idx="10"/>
          </p:nvPr>
        </p:nvSpPr>
        <p:spPr>
          <a:xfrm>
            <a:off x="1597686" y="6578467"/>
            <a:ext cx="6781693" cy="244535"/>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p:cNvPicPr>
            <a:picLocks noChangeAspect="1"/>
          </p:cNvPicPr>
          <p:nvPr/>
        </p:nvPicPr>
        <p:blipFill>
          <a:blip r:embed="rId4"/>
          <a:stretch>
            <a:fillRect/>
          </a:stretch>
        </p:blipFill>
        <p:spPr>
          <a:xfrm>
            <a:off x="47181" y="6324600"/>
            <a:ext cx="1439449" cy="442907"/>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2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6"/>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6"/>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1988399"/>
            <a:ext cx="7772400" cy="1372023"/>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371600" y="3627120"/>
            <a:ext cx="6400800" cy="1635760"/>
          </a:xfrm>
        </p:spPr>
        <p:txBody>
          <a:bodyPr/>
          <a:lstStyle>
            <a:lvl1pPr marL="0" indent="0" algn="ctr">
              <a:buNone/>
              <a:defRPr>
                <a:latin typeface="Segoe UI" panose="020b0502040204020203" pitchFamily="34" charset="0"/>
                <a:cs typeface="Segoe UI" panose="020b0502040204020203" pitchFamily="34" charset="0"/>
              </a:defRPr>
            </a:lvl1pPr>
            <a:lvl2pPr marL="320029" indent="0" algn="ctr">
              <a:buNone/>
              <a:defRPr/>
            </a:lvl2pPr>
            <a:lvl3pPr marL="640057" indent="0" algn="ctr">
              <a:buNone/>
              <a:defRPr/>
            </a:lvl3pPr>
            <a:lvl4pPr marL="960086" indent="0" algn="ctr">
              <a:buNone/>
              <a:defRPr/>
            </a:lvl4pPr>
            <a:lvl5pPr marL="1280114" indent="0" algn="ctr">
              <a:buNone/>
              <a:defRPr/>
            </a:lvl5pPr>
            <a:lvl6pPr marL="1600143" indent="0" algn="ctr">
              <a:buNone/>
              <a:defRPr/>
            </a:lvl6pPr>
            <a:lvl7pPr marL="1920171" indent="0" algn="ctr">
              <a:buNone/>
              <a:defRPr/>
            </a:lvl7pPr>
            <a:lvl8pPr marL="2240200" indent="0" algn="ctr">
              <a:buNone/>
              <a:defRPr/>
            </a:lvl8pPr>
            <a:lvl9pPr marL="2560229"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2968730609"/>
      </p:ext>
    </p:extLst>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57200" y="256329"/>
            <a:ext cx="8229600" cy="952711"/>
          </a:xfrm>
        </p:spPr>
        <p:txBody>
          <a:bodyPr/>
          <a:lstStyle>
            <a:lvl1pPr>
              <a:defRPr sz="2520"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54715" y="1368319"/>
            <a:ext cx="8229600" cy="4224232"/>
          </a:xfrm>
        </p:spPr>
        <p:txBody>
          <a:bodyPr/>
          <a:lstStyle>
            <a:lvl1pPr marL="240021" indent="-240021">
              <a:buSzPct val="85000"/>
              <a:buFont typeface="Wingdings" panose="05000000000000000000" pitchFamily="2" charset="2"/>
              <a:buChar char="q"/>
              <a:defRPr sz="1820" b="1">
                <a:solidFill>
                  <a:schemeClr val="tx1"/>
                </a:solidFill>
                <a:latin typeface="Candara" panose="020e0502030303020204" pitchFamily="34" charset="0"/>
                <a:cs typeface="Segoe UI" panose="020b0502040204020203" pitchFamily="34" charset="0"/>
              </a:defRPr>
            </a:lvl1pPr>
            <a:lvl2pPr marL="520047" indent="-200018">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457200" y="6036310"/>
            <a:ext cx="5562600" cy="228177"/>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840"/>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3104827986"/>
      </p:ext>
    </p:extLst>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113109"/>
            <a:ext cx="7772400" cy="1271270"/>
          </a:xfrm>
        </p:spPr>
        <p:txBody>
          <a:bodyPr anchor="t"/>
          <a:lstStyle>
            <a:lvl1pPr algn="l">
              <a:defRPr sz="2800"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722313" y="2712932"/>
            <a:ext cx="7772400" cy="1400175"/>
          </a:xfrm>
        </p:spPr>
        <p:txBody>
          <a:bodyPr anchor="b"/>
          <a:lstStyle>
            <a:lvl1pPr marL="0" indent="0">
              <a:buNone/>
              <a:defRPr sz="1400">
                <a:latin typeface="Segoe UI" panose="020b0502040204020203" pitchFamily="34" charset="0"/>
                <a:cs typeface="Segoe UI" panose="020b0502040204020203" pitchFamily="34" charset="0"/>
              </a:defRPr>
            </a:lvl1pPr>
            <a:lvl2pPr marL="320029" indent="0">
              <a:buNone/>
              <a:defRPr sz="1260"/>
            </a:lvl2pPr>
            <a:lvl3pPr marL="640057" indent="0">
              <a:buNone/>
              <a:defRPr sz="1120"/>
            </a:lvl3pPr>
            <a:lvl4pPr marL="960086" indent="0">
              <a:buNone/>
              <a:defRPr sz="980"/>
            </a:lvl4pPr>
            <a:lvl5pPr marL="1280114" indent="0">
              <a:buNone/>
              <a:defRPr sz="980"/>
            </a:lvl5pPr>
            <a:lvl6pPr marL="1600143" indent="0">
              <a:buNone/>
              <a:defRPr sz="980"/>
            </a:lvl6pPr>
            <a:lvl7pPr marL="1920171" indent="0">
              <a:buNone/>
              <a:defRPr sz="980"/>
            </a:lvl7pPr>
            <a:lvl8pPr marL="2240200" indent="0">
              <a:buNone/>
              <a:defRPr sz="980"/>
            </a:lvl8pPr>
            <a:lvl9pPr marL="2560229" indent="0">
              <a:buNone/>
              <a:defRPr sz="980"/>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3104620341"/>
      </p:ext>
    </p:extLst>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457200" y="1493522"/>
            <a:ext cx="4038600" cy="4224232"/>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3522"/>
            <a:ext cx="4038600" cy="4224232"/>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2292006727"/>
      </p:ext>
    </p:extLst>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432772"/>
            <a:ext cx="4040188" cy="597111"/>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4" name="Content Placeholder 3"/>
          <p:cNvSpPr>
            <a:spLocks noGrp="1"/>
          </p:cNvSpPr>
          <p:nvPr>
            <p:ph sz="half" idx="2"/>
          </p:nvPr>
        </p:nvSpPr>
        <p:spPr>
          <a:xfrm>
            <a:off x="457200" y="2029883"/>
            <a:ext cx="4040188" cy="3687869"/>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432772"/>
            <a:ext cx="4041775" cy="597111"/>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6" name="Content Placeholder 5"/>
          <p:cNvSpPr>
            <a:spLocks noGrp="1"/>
          </p:cNvSpPr>
          <p:nvPr>
            <p:ph sz="quarter" idx="4"/>
          </p:nvPr>
        </p:nvSpPr>
        <p:spPr>
          <a:xfrm>
            <a:off x="4645027" y="2029883"/>
            <a:ext cx="4041775" cy="3687869"/>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3023150104"/>
      </p:ext>
    </p:extLst>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1560531882"/>
      </p:ext>
    </p:extLst>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735012788"/>
      </p:ext>
    </p:extLst>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2" y="254847"/>
            <a:ext cx="3008313" cy="1084580"/>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050" y="254849"/>
            <a:ext cx="5111750" cy="5462905"/>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339429"/>
            <a:ext cx="3008313" cy="4378325"/>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1331475930"/>
      </p:ext>
    </p:extLst>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480560"/>
            <a:ext cx="5486400" cy="528955"/>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288" y="571923"/>
            <a:ext cx="5486400" cy="3840480"/>
          </a:xfrm>
        </p:spPr>
        <p:txBody>
          <a:bodyPr/>
          <a:lstStyle>
            <a:lvl1pPr marL="0" indent="0">
              <a:buNone/>
              <a:defRPr sz="2240"/>
            </a:lvl1pPr>
            <a:lvl2pPr marL="320029" indent="0">
              <a:buNone/>
              <a:defRPr sz="1960"/>
            </a:lvl2pPr>
            <a:lvl3pPr marL="640057" indent="0">
              <a:buNone/>
              <a:defRPr sz="1680"/>
            </a:lvl3pPr>
            <a:lvl4pPr marL="960086" indent="0">
              <a:buNone/>
              <a:defRPr sz="1400"/>
            </a:lvl4pPr>
            <a:lvl5pPr marL="1280114" indent="0">
              <a:buNone/>
              <a:defRPr sz="1400"/>
            </a:lvl5pPr>
            <a:lvl6pPr marL="1600143" indent="0">
              <a:buNone/>
              <a:defRPr sz="1400"/>
            </a:lvl6pPr>
            <a:lvl7pPr marL="1920171" indent="0">
              <a:buNone/>
              <a:defRPr sz="1400"/>
            </a:lvl7pPr>
            <a:lvl8pPr marL="2240200" indent="0">
              <a:buNone/>
              <a:defRPr sz="1400"/>
            </a:lvl8pPr>
            <a:lvl9pPr marL="2560229" indent="0">
              <a:buNone/>
              <a:defRPr sz="1400"/>
            </a:lvl9pPr>
          </a:lstStyle>
          <a:p>
            <a:pPr lvl="0"/>
            <a:endParaRPr lang="en-US" noProof="0"/>
          </a:p>
        </p:txBody>
      </p:sp>
      <p:sp>
        <p:nvSpPr>
          <p:cNvPr id="4" name="Text Placeholder 3"/>
          <p:cNvSpPr>
            <a:spLocks noGrp="1"/>
          </p:cNvSpPr>
          <p:nvPr>
            <p:ph type="body" sz="half" idx="2"/>
          </p:nvPr>
        </p:nvSpPr>
        <p:spPr>
          <a:xfrm>
            <a:off x="1792288" y="5009515"/>
            <a:ext cx="5486400" cy="751205"/>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2028021434"/>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10493"/>
            <a:ext cx="8026400" cy="287771"/>
          </a:xfrm>
        </p:spPr>
        <p:txBody>
          <a:bodyPr/>
          <a:lstStyle/>
          <a:p>
            <a:r>
              <a:rPr lang="en-US" smtClean="0"/>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003" r="10006"/>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l="4669" t="13753" r="6579" b="12460"/>
          <a:stretch>
            <a:fillRect/>
          </a:stretch>
        </p:blipFill>
        <p:spPr>
          <a:xfrm>
            <a:off x="79668" y="222265"/>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l="25529" r="-57141"/>
          <a:stretch>
            <a:fillRect/>
          </a:stretch>
        </p:blipFill>
        <p:spPr>
          <a:xfrm>
            <a:off x="1597686" y="6487631"/>
            <a:ext cx="11423745" cy="90835"/>
          </a:xfrm>
          <a:prstGeom prst="rect">
            <a:avLst/>
          </a:prstGeom>
        </p:spPr>
      </p:pic>
      <p:sp>
        <p:nvSpPr>
          <p:cNvPr id="3" name="Footer Placeholder 2"/>
          <p:cNvSpPr>
            <a:spLocks noGrp="1"/>
          </p:cNvSpPr>
          <p:nvPr>
            <p:ph type="ftr" sz="quarter" idx="10"/>
          </p:nvPr>
        </p:nvSpPr>
        <p:spPr>
          <a:xfrm>
            <a:off x="1597686" y="6578467"/>
            <a:ext cx="6781693" cy="244535"/>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9" name="Picture 8"/>
          <p:cNvPicPr>
            <a:picLocks noChangeAspect="1"/>
          </p:cNvPicPr>
          <p:nvPr/>
        </p:nvPicPr>
        <p:blipFill>
          <a:blip r:embed="rId4"/>
          <a:stretch>
            <a:fillRect/>
          </a:stretch>
        </p:blipFill>
        <p:spPr>
          <a:xfrm>
            <a:off x="60488" y="6305980"/>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1239655430"/>
      </p:ext>
    </p:extLst>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56331"/>
            <a:ext cx="2057400" cy="54614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56331"/>
            <a:ext cx="6019800" cy="54614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4098152375"/>
      </p:ext>
    </p:extLst>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457200" y="256329"/>
            <a:ext cx="8229600" cy="1066800"/>
          </a:xfrm>
        </p:spPr>
        <p:txBody>
          <a:bodyPr/>
          <a:lstStyle/>
          <a:p>
            <a:r>
              <a:rPr lang="en-US"/>
              <a:t>Click to edit Master title style</a:t>
            </a:r>
          </a:p>
        </p:txBody>
      </p:sp>
      <p:sp>
        <p:nvSpPr>
          <p:cNvPr id="3" name="Text Placeholder 2"/>
          <p:cNvSpPr>
            <a:spLocks noGrp="1"/>
          </p:cNvSpPr>
          <p:nvPr>
            <p:ph type="body" sz="half" idx="1"/>
          </p:nvPr>
        </p:nvSpPr>
        <p:spPr>
          <a:xfrm>
            <a:off x="457200" y="1493520"/>
            <a:ext cx="8229600" cy="20402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676018"/>
            <a:ext cx="8229600" cy="2041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152400" y="5974080"/>
            <a:ext cx="2819400" cy="299297"/>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464112402"/>
      </p:ext>
    </p:extLst>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37067"/>
            <a:ext cx="8713465" cy="6091635"/>
          </a:xfrm>
          <a:prstGeom prst="rect">
            <a:avLst/>
          </a:prstGeom>
        </p:spPr>
      </p:pic>
      <p:sp>
        <p:nvSpPr>
          <p:cNvPr id="2" name="Title 1"/>
          <p:cNvSpPr>
            <a:spLocks noGrp="1"/>
          </p:cNvSpPr>
          <p:nvPr>
            <p:ph type="ctrTitle"/>
          </p:nvPr>
        </p:nvSpPr>
        <p:spPr>
          <a:xfrm>
            <a:off x="698500" y="2517488"/>
            <a:ext cx="7747000" cy="366254"/>
          </a:xfrm>
        </p:spPr>
        <p:txBody>
          <a:bodyPr anchor="b"/>
          <a:lstStyle>
            <a:lvl1pPr algn="ctr">
              <a:defRPr sz="2800">
                <a:solidFill>
                  <a:schemeClr val="accent2"/>
                </a:solidFill>
              </a:defRPr>
            </a:lvl1pPr>
          </a:lstStyle>
          <a:p>
            <a:r>
              <a:rPr lang="en-US"/>
              <a:t>Click to edit Master title style</a:t>
            </a:r>
            <a:endParaRPr lang="en-US"/>
          </a:p>
        </p:txBody>
      </p:sp>
      <p:sp>
        <p:nvSpPr>
          <p:cNvPr id="3" name="Subtitle 2"/>
          <p:cNvSpPr>
            <a:spLocks noGrp="1"/>
          </p:cNvSpPr>
          <p:nvPr>
            <p:ph type="subTitle" idx="1"/>
          </p:nvPr>
        </p:nvSpPr>
        <p:spPr>
          <a:xfrm>
            <a:off x="698500" y="3129280"/>
            <a:ext cx="7747000" cy="233910"/>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Rectangle 3"/>
          <p:cNvSpPr/>
          <p:nvPr/>
        </p:nvSpPr>
        <p:spPr>
          <a:xfrm>
            <a:off x="3482340" y="208619"/>
            <a:ext cx="2125980" cy="919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l="25529" r="-57141"/>
          <a:stretch>
            <a:fillRect/>
          </a:stretch>
        </p:blipFill>
        <p:spPr>
          <a:xfrm>
            <a:off x="1627124" y="449218"/>
            <a:ext cx="10034016" cy="92505"/>
          </a:xfrm>
          <a:prstGeom prst="rect">
            <a:avLst/>
          </a:prstGeom>
        </p:spPr>
      </p:pic>
      <p:sp>
        <p:nvSpPr>
          <p:cNvPr id="5" name="Rectangle 4"/>
          <p:cNvSpPr/>
          <p:nvPr/>
        </p:nvSpPr>
        <p:spPr>
          <a:xfrm>
            <a:off x="6812284" y="4559433"/>
            <a:ext cx="2080291" cy="1797719"/>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030218"/>
            <a:ext cx="987056" cy="97155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l="24476" r="23794"/>
          <a:stretch>
            <a:fillRect/>
          </a:stretch>
        </p:blipFill>
        <p:spPr>
          <a:xfrm>
            <a:off x="8674489" y="4780292"/>
            <a:ext cx="275507" cy="66275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69" y="5966818"/>
            <a:ext cx="386047" cy="266067"/>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28093" y="5077851"/>
            <a:ext cx="552064"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rcRect l="4669" t="13753" r="6579" b="12460"/>
          <a:stretch>
            <a:fillRect/>
          </a:stretch>
        </p:blipFill>
        <p:spPr>
          <a:xfrm>
            <a:off x="7939373" y="5443051"/>
            <a:ext cx="672857" cy="696155"/>
          </a:xfrm>
          <a:prstGeom prst="rect">
            <a:avLst/>
          </a:prstGeom>
        </p:spPr>
      </p:pic>
      <p:sp>
        <p:nvSpPr>
          <p:cNvPr id="6" name="Footer Placeholder 5"/>
          <p:cNvSpPr>
            <a:spLocks noGrp="1"/>
          </p:cNvSpPr>
          <p:nvPr>
            <p:ph type="ftr" sz="quarter" idx="10"/>
          </p:nvPr>
        </p:nvSpPr>
        <p:spPr>
          <a:xfrm>
            <a:off x="1204120" y="5939611"/>
            <a:ext cx="6201666" cy="341771"/>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8"/>
          <a:stretch>
            <a:fillRect/>
          </a:stretch>
        </p:blipFill>
        <p:spPr>
          <a:xfrm>
            <a:off x="0" y="5987926"/>
            <a:ext cx="1151034" cy="330553"/>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072461"/>
            <a:ext cx="6172200" cy="366254"/>
          </a:xfrm>
        </p:spPr>
        <p:txBody>
          <a:bodyPr anchor="ctr"/>
          <a:lstStyle>
            <a:lvl1pPr algn="l">
              <a:defRPr sz="2800" b="0" cap="none" baseline="0">
                <a:solidFill>
                  <a:srgbClr val="055C91"/>
                </a:solidFill>
              </a:defRPr>
            </a:lvl1pPr>
          </a:lstStyle>
          <a:p>
            <a:r>
              <a:rPr lang="en-US"/>
              <a:t>Click to edit Master title style</a:t>
            </a:r>
            <a:endParaRPr lang="en-US"/>
          </a:p>
        </p:txBody>
      </p:sp>
      <p:sp>
        <p:nvSpPr>
          <p:cNvPr id="3" name="Text Placeholder 2"/>
          <p:cNvSpPr>
            <a:spLocks noGrp="1"/>
          </p:cNvSpPr>
          <p:nvPr>
            <p:ph type="body" idx="1"/>
          </p:nvPr>
        </p:nvSpPr>
        <p:spPr>
          <a:xfrm>
            <a:off x="2641600" y="2746492"/>
            <a:ext cx="6172200" cy="263149"/>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l="25529" r="-57141"/>
          <a:stretch>
            <a:fillRect/>
          </a:stretch>
        </p:blipFill>
        <p:spPr>
          <a:xfrm>
            <a:off x="1597683" y="6055121"/>
            <a:ext cx="11423745" cy="84779"/>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08" y="337823"/>
            <a:ext cx="1840495" cy="1811584"/>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788519"/>
            <a:ext cx="908570" cy="626196"/>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44547" y="3286586"/>
            <a:ext cx="742809"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rcRect l="4669" t="13753" r="6579" b="12460"/>
          <a:stretch>
            <a:fillRect/>
          </a:stretch>
        </p:blipFill>
        <p:spPr>
          <a:xfrm>
            <a:off x="879649" y="2431259"/>
            <a:ext cx="1101550" cy="113969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232438"/>
            <a:ext cx="596838" cy="742732"/>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rcRect l="24476" r="23794"/>
          <a:stretch>
            <a:fillRect/>
          </a:stretch>
        </p:blipFill>
        <p:spPr>
          <a:xfrm>
            <a:off x="737542" y="4484437"/>
            <a:ext cx="252342" cy="607033"/>
          </a:xfrm>
          <a:prstGeom prst="rect">
            <a:avLst/>
          </a:prstGeom>
        </p:spPr>
      </p:pic>
      <p:sp>
        <p:nvSpPr>
          <p:cNvPr id="7" name="Footer Placeholder 6"/>
          <p:cNvSpPr>
            <a:spLocks noGrp="1"/>
          </p:cNvSpPr>
          <p:nvPr>
            <p:ph type="ftr" sz="quarter" idx="10"/>
          </p:nvPr>
        </p:nvSpPr>
        <p:spPr>
          <a:xfrm>
            <a:off x="1597683" y="6139901"/>
            <a:ext cx="6781693" cy="22823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17" name="Picture 16"/>
          <p:cNvPicPr>
            <a:picLocks noChangeAspect="1"/>
          </p:cNvPicPr>
          <p:nvPr/>
        </p:nvPicPr>
        <p:blipFill>
          <a:blip r:embed="rId8"/>
          <a:stretch>
            <a:fillRect/>
          </a:stretch>
        </p:blipFill>
        <p:spPr>
          <a:xfrm>
            <a:off x="118721" y="5938833"/>
            <a:ext cx="1400289" cy="402134"/>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itle 1"/>
          <p:cNvSpPr>
            <a:spLocks noGrp="1"/>
          </p:cNvSpPr>
          <p:nvPr>
            <p:ph type="title"/>
          </p:nvPr>
        </p:nvSpPr>
        <p:spPr>
          <a:xfrm>
            <a:off x="762000" y="373533"/>
            <a:ext cx="8026400" cy="464667"/>
          </a:xfrm>
        </p:spPr>
        <p:txBody>
          <a:bodyPr/>
          <a:lstStyle/>
          <a:p>
            <a:r>
              <a:rPr lang="en-US"/>
              <a:t>Click to edit Master title style</a:t>
            </a:r>
            <a:endParaRPr lang="en-US"/>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003" r="10006"/>
          <a:stretch>
            <a:fillRect/>
          </a:stretch>
        </p:blipFill>
        <p:spPr>
          <a:xfrm>
            <a:off x="215900" y="885049"/>
            <a:ext cx="8586216" cy="4172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l="4669" t="13753" r="6579" b="12460"/>
          <a:stretch>
            <a:fillRect/>
          </a:stretch>
        </p:blipFill>
        <p:spPr>
          <a:xfrm>
            <a:off x="79668" y="207446"/>
            <a:ext cx="628992" cy="650771"/>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l="25529" r="-57141"/>
          <a:stretch>
            <a:fillRect/>
          </a:stretch>
        </p:blipFill>
        <p:spPr>
          <a:xfrm>
            <a:off x="1597683" y="6055121"/>
            <a:ext cx="11423745" cy="84779"/>
          </a:xfrm>
          <a:prstGeom prst="rect">
            <a:avLst/>
          </a:prstGeom>
        </p:spPr>
      </p:pic>
      <p:sp>
        <p:nvSpPr>
          <p:cNvPr id="2" name="Footer Placeholder 1"/>
          <p:cNvSpPr>
            <a:spLocks noGrp="1"/>
          </p:cNvSpPr>
          <p:nvPr>
            <p:ph type="ftr" sz="quarter" idx="10"/>
          </p:nvPr>
        </p:nvSpPr>
        <p:spPr>
          <a:xfrm>
            <a:off x="1597683" y="6139901"/>
            <a:ext cx="6781693" cy="22823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p:cNvPicPr>
            <a:picLocks noChangeAspect="1"/>
          </p:cNvPicPr>
          <p:nvPr/>
        </p:nvPicPr>
        <p:blipFill>
          <a:blip r:embed="rId4"/>
          <a:stretch>
            <a:fillRect/>
          </a:stretch>
        </p:blipFill>
        <p:spPr>
          <a:xfrm>
            <a:off x="47178" y="5902960"/>
            <a:ext cx="1439449" cy="413380"/>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373533"/>
            <a:ext cx="8026400" cy="287771"/>
          </a:xfrm>
        </p:spPr>
        <p:txBody>
          <a:bodyPr/>
          <a:lstStyle/>
          <a:p>
            <a:r>
              <a:rPr lang="en-US"/>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003" r="10006"/>
          <a:stretch>
            <a:fillRect/>
          </a:stretch>
        </p:blipFill>
        <p:spPr>
          <a:xfrm>
            <a:off x="215900" y="885049"/>
            <a:ext cx="8586216" cy="4172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l="4669" t="13753" r="6579" b="12460"/>
          <a:stretch>
            <a:fillRect/>
          </a:stretch>
        </p:blipFill>
        <p:spPr>
          <a:xfrm>
            <a:off x="79668" y="207446"/>
            <a:ext cx="628992" cy="650771"/>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l="25529" r="-57141"/>
          <a:stretch>
            <a:fillRect/>
          </a:stretch>
        </p:blipFill>
        <p:spPr>
          <a:xfrm>
            <a:off x="1597683" y="6055121"/>
            <a:ext cx="11423745" cy="84779"/>
          </a:xfrm>
          <a:prstGeom prst="rect">
            <a:avLst/>
          </a:prstGeom>
        </p:spPr>
      </p:pic>
      <p:sp>
        <p:nvSpPr>
          <p:cNvPr id="3" name="Footer Placeholder 2"/>
          <p:cNvSpPr>
            <a:spLocks noGrp="1"/>
          </p:cNvSpPr>
          <p:nvPr>
            <p:ph type="ftr" sz="quarter" idx="10"/>
          </p:nvPr>
        </p:nvSpPr>
        <p:spPr>
          <a:xfrm>
            <a:off x="1597683" y="6139901"/>
            <a:ext cx="6781693" cy="22823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9" name="Picture 8"/>
          <p:cNvPicPr>
            <a:picLocks noChangeAspect="1"/>
          </p:cNvPicPr>
          <p:nvPr/>
        </p:nvPicPr>
        <p:blipFill>
          <a:blip r:embed="rId4"/>
          <a:stretch>
            <a:fillRect/>
          </a:stretch>
        </p:blipFill>
        <p:spPr>
          <a:xfrm>
            <a:off x="60488" y="5885580"/>
            <a:ext cx="1403024" cy="40291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8"/>
            <a:ext cx="77724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Segoe UI" panose="020b0502040204020203" pitchFamily="34" charset="0"/>
                <a:cs typeface="Segoe UI" panose="020b0502040204020203" pitchFamily="34" charset="0"/>
              </a:defRPr>
            </a:lvl1pPr>
            <a:lvl2pPr marL="320029" indent="0" algn="ctr">
              <a:buNone/>
              <a:defRPr/>
            </a:lvl2pPr>
            <a:lvl3pPr marL="640057" indent="0" algn="ctr">
              <a:buNone/>
              <a:defRPr/>
            </a:lvl3pPr>
            <a:lvl4pPr marL="960086" indent="0" algn="ctr">
              <a:buNone/>
              <a:defRPr/>
            </a:lvl4pPr>
            <a:lvl5pPr marL="1280114" indent="0" algn="ctr">
              <a:buNone/>
              <a:defRPr/>
            </a:lvl5pPr>
            <a:lvl6pPr marL="1600143" indent="0" algn="ctr">
              <a:buNone/>
              <a:defRPr/>
            </a:lvl6pPr>
            <a:lvl7pPr marL="1920171" indent="0" algn="ctr">
              <a:buNone/>
              <a:defRPr/>
            </a:lvl7pPr>
            <a:lvl8pPr marL="2240200" indent="0" algn="ctr">
              <a:buNone/>
              <a:defRPr/>
            </a:lvl8pPr>
            <a:lvl9pPr marL="2560229"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3214773562"/>
      </p:ext>
    </p:extLst>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57200" y="274639"/>
            <a:ext cx="8229600" cy="1020762"/>
          </a:xfrm>
        </p:spPr>
        <p:txBody>
          <a:bodyPr/>
          <a:lstStyle>
            <a:lvl1pPr>
              <a:defRPr sz="2520"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54715" y="1466056"/>
            <a:ext cx="8229600" cy="4525963"/>
          </a:xfrm>
        </p:spPr>
        <p:txBody>
          <a:bodyPr/>
          <a:lstStyle>
            <a:lvl1pPr marL="240021" indent="-240021">
              <a:buSzPct val="85000"/>
              <a:buFont typeface="Wingdings" panose="05000000000000000000" pitchFamily="2" charset="2"/>
              <a:buChar char="q"/>
              <a:defRPr sz="1820" b="1">
                <a:solidFill>
                  <a:schemeClr val="tx1"/>
                </a:solidFill>
                <a:latin typeface="Candara" panose="020e0502030303020204" pitchFamily="34" charset="0"/>
                <a:cs typeface="Segoe UI" panose="020b0502040204020203" pitchFamily="34" charset="0"/>
              </a:defRPr>
            </a:lvl1pPr>
            <a:lvl2pPr marL="520047" indent="-200018">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457200" y="6467476"/>
            <a:ext cx="55626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840"/>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3907039353"/>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3"/>
            <a:ext cx="7772400" cy="1362075"/>
          </a:xfrm>
        </p:spPr>
        <p:txBody>
          <a:bodyPr anchor="t"/>
          <a:lstStyle>
            <a:lvl1pPr algn="l">
              <a:defRPr sz="2800"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1400">
                <a:latin typeface="Segoe UI" panose="020b0502040204020203" pitchFamily="34" charset="0"/>
                <a:cs typeface="Segoe UI" panose="020b0502040204020203" pitchFamily="34" charset="0"/>
              </a:defRPr>
            </a:lvl1pPr>
            <a:lvl2pPr marL="320029" indent="0">
              <a:buNone/>
              <a:defRPr sz="1260"/>
            </a:lvl2pPr>
            <a:lvl3pPr marL="640057" indent="0">
              <a:buNone/>
              <a:defRPr sz="1120"/>
            </a:lvl3pPr>
            <a:lvl4pPr marL="960086" indent="0">
              <a:buNone/>
              <a:defRPr sz="980"/>
            </a:lvl4pPr>
            <a:lvl5pPr marL="1280114" indent="0">
              <a:buNone/>
              <a:defRPr sz="980"/>
            </a:lvl5pPr>
            <a:lvl6pPr marL="1600143" indent="0">
              <a:buNone/>
              <a:defRPr sz="980"/>
            </a:lvl6pPr>
            <a:lvl7pPr marL="1920171" indent="0">
              <a:buNone/>
              <a:defRPr sz="980"/>
            </a:lvl7pPr>
            <a:lvl8pPr marL="2240200" indent="0">
              <a:buNone/>
              <a:defRPr sz="980"/>
            </a:lvl8pPr>
            <a:lvl9pPr marL="2560229" indent="0">
              <a:buNone/>
              <a:defRPr sz="980"/>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2157348044"/>
      </p:ext>
    </p:extLst>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1416807377"/>
      </p:ext>
    </p:extLst>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2139525837"/>
      </p:ext>
    </p:extLst>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1659151751"/>
      </p:ext>
    </p:extLst>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4066899910"/>
      </p:ext>
    </p:extLst>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3" y="273050"/>
            <a:ext cx="3008313" cy="1162050"/>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2342396187"/>
      </p:ext>
    </p:extLst>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240"/>
            </a:lvl1pPr>
            <a:lvl2pPr marL="320029" indent="0">
              <a:buNone/>
              <a:defRPr sz="1960"/>
            </a:lvl2pPr>
            <a:lvl3pPr marL="640057" indent="0">
              <a:buNone/>
              <a:defRPr sz="1680"/>
            </a:lvl3pPr>
            <a:lvl4pPr marL="960086" indent="0">
              <a:buNone/>
              <a:defRPr sz="1400"/>
            </a:lvl4pPr>
            <a:lvl5pPr marL="1280114" indent="0">
              <a:buNone/>
              <a:defRPr sz="1400"/>
            </a:lvl5pPr>
            <a:lvl6pPr marL="1600143" indent="0">
              <a:buNone/>
              <a:defRPr sz="1400"/>
            </a:lvl6pPr>
            <a:lvl7pPr marL="1920171" indent="0">
              <a:buNone/>
              <a:defRPr sz="1400"/>
            </a:lvl7pPr>
            <a:lvl8pPr marL="2240200" indent="0">
              <a:buNone/>
              <a:defRPr sz="1400"/>
            </a:lvl8pPr>
            <a:lvl9pPr marL="2560229" indent="0">
              <a:buNone/>
              <a:defRPr sz="14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1369715436"/>
      </p:ext>
    </p:extLst>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2332639631"/>
      </p:ext>
    </p:extLst>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2584712956"/>
      </p:ext>
    </p:extLst>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91"/>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152400" y="6400801"/>
            <a:ext cx="28194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1389087109"/>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4"/>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4"/>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4"/>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smtClean="0"/>
              <a:t>Click to edit Master subtitle style</a:t>
            </a:r>
            <a:endParaRPr lang="en-US"/>
          </a:p>
        </p:txBody>
      </p:sp>
      <p:pic>
        <p:nvPicPr>
          <p:cNvPr id="1026" name="Picture 2"/>
          <p:cNvPicPr>
            <a:picLocks noChangeAspect="1" noChangeArrowheads="1"/>
          </p:cNvPicPr>
          <p:nvPr userDrawn="1"/>
        </p:nvPicPr>
        <p:blipFill>
          <a:blip r:embed="rId1"/>
          <a:stretch>
            <a:fillRect/>
          </a:stretch>
        </p:blipFill>
        <p:spPr bwMode="auto">
          <a:xfrm>
            <a:off x="3200400" y="163289"/>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2"/>
            <a:ext cx="8713465" cy="6526752"/>
          </a:xfrm>
          <a:prstGeom prst="rect">
            <a:avLst/>
          </a:prstGeom>
        </p:spPr>
      </p:pic>
      <p:sp>
        <p:nvSpPr>
          <p:cNvPr id="2" name="Title 1"/>
          <p:cNvSpPr>
            <a:spLocks noGrp="1"/>
          </p:cNvSpPr>
          <p:nvPr>
            <p:ph type="ctrTitle"/>
          </p:nvPr>
        </p:nvSpPr>
        <p:spPr>
          <a:xfrm>
            <a:off x="698500" y="2723470"/>
            <a:ext cx="7747000" cy="366254"/>
          </a:xfrm>
        </p:spPr>
        <p:txBody>
          <a:bodyPr anchor="b"/>
          <a:lstStyle>
            <a:lvl1pPr algn="ctr">
              <a:defRPr sz="2800">
                <a:solidFill>
                  <a:schemeClr val="accent2"/>
                </a:solidFill>
              </a:defRPr>
            </a:lvl1pPr>
          </a:lstStyle>
          <a:p>
            <a:r>
              <a:rPr lang="en-US"/>
              <a:t>Click to edit Master title style</a:t>
            </a:r>
            <a:endParaRPr lang="en-US"/>
          </a:p>
        </p:txBody>
      </p:sp>
      <p:sp>
        <p:nvSpPr>
          <p:cNvPr id="3" name="Subtitle 2"/>
          <p:cNvSpPr>
            <a:spLocks noGrp="1"/>
          </p:cNvSpPr>
          <p:nvPr>
            <p:ph type="subTitle" idx="1"/>
          </p:nvPr>
        </p:nvSpPr>
        <p:spPr>
          <a:xfrm>
            <a:off x="698500" y="3352800"/>
            <a:ext cx="7747000" cy="233910"/>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Rectangle 3"/>
          <p:cNvSpPr/>
          <p:nvPr/>
        </p:nvSpPr>
        <p:spPr>
          <a:xfrm>
            <a:off x="3482340" y="223521"/>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6"/>
            <a:ext cx="10034016" cy="99113"/>
          </a:xfrm>
          <a:prstGeom prst="rect">
            <a:avLst/>
          </a:prstGeom>
        </p:spPr>
      </p:pic>
      <p:sp>
        <p:nvSpPr>
          <p:cNvPr id="5" name="Rectangle 4"/>
          <p:cNvSpPr/>
          <p:nvPr/>
        </p:nvSpPr>
        <p:spPr>
          <a:xfrm>
            <a:off x="6812287" y="4885107"/>
            <a:ext cx="2080291" cy="1926128"/>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21"/>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92" y="5121743"/>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72" y="6393021"/>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31"/>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1"/>
            <a:ext cx="672857" cy="745880"/>
          </a:xfrm>
          <a:prstGeom prst="rect">
            <a:avLst/>
          </a:prstGeom>
        </p:spPr>
      </p:pic>
      <p:sp>
        <p:nvSpPr>
          <p:cNvPr id="6" name="Footer Placeholder 5"/>
          <p:cNvSpPr>
            <a:spLocks noGrp="1"/>
          </p:cNvSpPr>
          <p:nvPr>
            <p:ph type="ftr" sz="quarter" idx="10"/>
          </p:nvPr>
        </p:nvSpPr>
        <p:spPr>
          <a:xfrm>
            <a:off x="1204120" y="6363871"/>
            <a:ext cx="6201666" cy="36618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8"/>
          <a:stretch>
            <a:fillRect/>
          </a:stretch>
        </p:blipFill>
        <p:spPr>
          <a:xfrm>
            <a:off x="0" y="6415637"/>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33574"/>
            <a:ext cx="6172200" cy="366254"/>
          </a:xfrm>
        </p:spPr>
        <p:txBody>
          <a:bodyPr anchor="ctr"/>
          <a:lstStyle>
            <a:lvl1pPr algn="l">
              <a:defRPr sz="2800" b="0" cap="none" baseline="0">
                <a:solidFill>
                  <a:srgbClr val="055C91"/>
                </a:solidFill>
              </a:defRPr>
            </a:lvl1pPr>
          </a:lstStyle>
          <a:p>
            <a:r>
              <a:rPr lang="en-US"/>
              <a:t>Click to edit Master title style</a:t>
            </a:r>
            <a:endParaRPr lang="en-US"/>
          </a:p>
        </p:txBody>
      </p:sp>
      <p:sp>
        <p:nvSpPr>
          <p:cNvPr id="3" name="Text Placeholder 2"/>
          <p:cNvSpPr>
            <a:spLocks noGrp="1"/>
          </p:cNvSpPr>
          <p:nvPr>
            <p:ph type="body" idx="1"/>
          </p:nvPr>
        </p:nvSpPr>
        <p:spPr>
          <a:xfrm>
            <a:off x="2641600" y="2942672"/>
            <a:ext cx="6172200" cy="263149"/>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1"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2"/>
            <a:ext cx="1101550" cy="122109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5"/>
            <a:ext cx="252342" cy="650393"/>
          </a:xfrm>
          <a:prstGeom prst="rect">
            <a:avLst/>
          </a:prstGeom>
        </p:spPr>
      </p:pic>
      <p:sp>
        <p:nvSpPr>
          <p:cNvPr id="7" name="Footer Placeholder 6"/>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17" name="Picture 16"/>
          <p:cNvPicPr>
            <a:picLocks noChangeAspect="1"/>
          </p:cNvPicPr>
          <p:nvPr/>
        </p:nvPicPr>
        <p:blipFill>
          <a:blip r:embed="rId8"/>
          <a:stretch>
            <a:fillRect/>
          </a:stretch>
        </p:blipFill>
        <p:spPr>
          <a:xfrm>
            <a:off x="118724"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itle 1"/>
          <p:cNvSpPr>
            <a:spLocks noGrp="1"/>
          </p:cNvSpPr>
          <p:nvPr>
            <p:ph type="title"/>
          </p:nvPr>
        </p:nvSpPr>
        <p:spPr>
          <a:xfrm>
            <a:off x="762000" y="516444"/>
            <a:ext cx="8026400" cy="287771"/>
          </a:xfrm>
        </p:spPr>
        <p:txBody>
          <a:bodyPr/>
          <a:lstStyle/>
          <a:p>
            <a:r>
              <a:rPr lang="en-US"/>
              <a:t>Click to edit Master title style</a:t>
            </a:r>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2" name="Footer Placeholder 1"/>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5" name="Picture 4"/>
          <p:cNvPicPr>
            <a:picLocks noChangeAspect="1"/>
          </p:cNvPicPr>
          <p:nvPr/>
        </p:nvPicPr>
        <p:blipFill>
          <a:blip r:embed="rId4"/>
          <a:stretch>
            <a:fillRect/>
          </a:stretch>
        </p:blipFill>
        <p:spPr>
          <a:xfrm>
            <a:off x="47181" y="6324600"/>
            <a:ext cx="1439449" cy="442907"/>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10493"/>
            <a:ext cx="8026400" cy="287771"/>
          </a:xfrm>
        </p:spPr>
        <p:txBody>
          <a:bodyPr/>
          <a:lstStyle/>
          <a:p>
            <a:r>
              <a:rPr lang="en-US"/>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3" name="Footer Placeholder 2"/>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4"/>
          <a:stretch>
            <a:fillRect/>
          </a:stretch>
        </p:blipFill>
        <p:spPr>
          <a:xfrm>
            <a:off x="60488" y="6305980"/>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4"/>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4"/>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4"/>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89"/>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779787"/>
            <a:ext cx="8382000" cy="418576"/>
          </a:xfrm>
        </p:spPr>
        <p:txBody>
          <a:bodyPr/>
          <a:lstStyle>
            <a:lvl1pPr>
              <a:defRPr sz="3200" b="0" i="0" cap="none" baseline="0">
                <a:solidFill>
                  <a:schemeClr val="accent3">
                    <a:lumMod val="75000"/>
                  </a:schemeClr>
                </a:solidFill>
              </a:defRPr>
            </a:lvl1pPr>
          </a:lstStyle>
          <a:p>
            <a:r>
              <a:rPr lang="en-US"/>
              <a:t>Click to edit Master title style</a:t>
            </a:r>
          </a:p>
        </p:txBody>
      </p:sp>
      <p:sp>
        <p:nvSpPr>
          <p:cNvPr id="5" name="Content Placeholder 4"/>
          <p:cNvSpPr>
            <a:spLocks noGrp="1"/>
          </p:cNvSpPr>
          <p:nvPr>
            <p:ph sz="quarter" idx="2"/>
          </p:nvPr>
        </p:nvSpPr>
        <p:spPr>
          <a:xfrm>
            <a:off x="381000" y="1828800"/>
            <a:ext cx="4041648"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12" y="1828800"/>
            <a:ext cx="4041775"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1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2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6"/>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6"/>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userDrawn="1">
  <p:cSld name="3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7"/>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9"/>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8"/>
            <a:ext cx="77724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Segoe UI" panose="020b0502040204020203" pitchFamily="34" charset="0"/>
                <a:cs typeface="Segoe UI" panose="020b0502040204020203" pitchFamily="34" charset="0"/>
              </a:defRPr>
            </a:lvl1pPr>
            <a:lvl2pPr marL="320029" indent="0" algn="ctr">
              <a:buNone/>
              <a:defRPr/>
            </a:lvl2pPr>
            <a:lvl3pPr marL="640057" indent="0" algn="ctr">
              <a:buNone/>
              <a:defRPr/>
            </a:lvl3pPr>
            <a:lvl4pPr marL="960086" indent="0" algn="ctr">
              <a:buNone/>
              <a:defRPr/>
            </a:lvl4pPr>
            <a:lvl5pPr marL="1280114" indent="0" algn="ctr">
              <a:buNone/>
              <a:defRPr/>
            </a:lvl5pPr>
            <a:lvl6pPr marL="1600143" indent="0" algn="ctr">
              <a:buNone/>
              <a:defRPr/>
            </a:lvl6pPr>
            <a:lvl7pPr marL="1920171" indent="0" algn="ctr">
              <a:buNone/>
              <a:defRPr/>
            </a:lvl7pPr>
            <a:lvl8pPr marL="2240200" indent="0" algn="ctr">
              <a:buNone/>
              <a:defRPr/>
            </a:lvl8pPr>
            <a:lvl9pPr marL="2560229"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3214773562"/>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779787"/>
            <a:ext cx="8382000" cy="418576"/>
          </a:xfrm>
        </p:spPr>
        <p:txBody>
          <a:bodyPr/>
          <a:lstStyle>
            <a:lvl1pPr>
              <a:defRPr sz="3200" b="0" i="0" cap="none" baseline="0">
                <a:solidFill>
                  <a:schemeClr val="accent3">
                    <a:lumMod val="75000"/>
                  </a:schemeClr>
                </a:solidFill>
              </a:defRPr>
            </a:lvl1pPr>
          </a:lstStyle>
          <a:p>
            <a:r>
              <a:rPr lang="en-US" smtClean="0"/>
              <a:t>Click to edit Master title style</a:t>
            </a:r>
            <a:endParaRPr lang="en-US"/>
          </a:p>
        </p:txBody>
      </p:sp>
      <p:sp>
        <p:nvSpPr>
          <p:cNvPr id="5" name="Content Placeholder 4"/>
          <p:cNvSpPr>
            <a:spLocks noGrp="1"/>
          </p:cNvSpPr>
          <p:nvPr>
            <p:ph sz="quarter" idx="2"/>
          </p:nvPr>
        </p:nvSpPr>
        <p:spPr>
          <a:xfrm>
            <a:off x="381000" y="1828800"/>
            <a:ext cx="4041648" cy="1526508"/>
          </a:xfrm>
        </p:spPr>
        <p:txBody>
          <a:bodyPr/>
          <a:lstStyle>
            <a:lvl1pPr>
              <a:defRPr sz="2400"/>
            </a:lvl1pPr>
            <a:lvl2pPr>
              <a:defRPr sz="1867"/>
            </a:lvl2pPr>
            <a:lvl3pPr>
              <a:defRPr sz="1680"/>
            </a:lvl3pPr>
            <a:lvl4pPr>
              <a:defRPr sz="1493"/>
            </a:lvl4pPr>
            <a:lvl5pPr>
              <a:defRPr sz="149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18312" y="1828800"/>
            <a:ext cx="4041775" cy="1526508"/>
          </a:xfrm>
        </p:spPr>
        <p:txBody>
          <a:bodyPr/>
          <a:lstStyle>
            <a:lvl1pPr>
              <a:defRPr sz="2400"/>
            </a:lvl1pPr>
            <a:lvl2pPr>
              <a:defRPr sz="1867"/>
            </a:lvl2pPr>
            <a:lvl3pPr>
              <a:defRPr sz="1680"/>
            </a:lvl3pPr>
            <a:lvl4pPr>
              <a:defRPr sz="1493"/>
            </a:lvl4pPr>
            <a:lvl5pPr>
              <a:defRPr sz="149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57200" y="274639"/>
            <a:ext cx="8229600" cy="1020762"/>
          </a:xfrm>
        </p:spPr>
        <p:txBody>
          <a:bodyPr/>
          <a:lstStyle>
            <a:lvl1pPr>
              <a:defRPr sz="2520"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54715" y="1466056"/>
            <a:ext cx="8229600" cy="4525963"/>
          </a:xfrm>
        </p:spPr>
        <p:txBody>
          <a:bodyPr/>
          <a:lstStyle>
            <a:lvl1pPr marL="240021" indent="-240021">
              <a:buSzPct val="85000"/>
              <a:buFont typeface="Wingdings" panose="05000000000000000000" pitchFamily="2" charset="2"/>
              <a:buChar char="q"/>
              <a:defRPr sz="1820" b="1">
                <a:solidFill>
                  <a:schemeClr val="tx1"/>
                </a:solidFill>
                <a:latin typeface="Candara" panose="020e0502030303020204" pitchFamily="34" charset="0"/>
                <a:cs typeface="Segoe UI" panose="020b0502040204020203" pitchFamily="34" charset="0"/>
              </a:defRPr>
            </a:lvl1pPr>
            <a:lvl2pPr marL="520047" indent="-200018">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457200" y="6467476"/>
            <a:ext cx="55626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840"/>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3907039353"/>
      </p:ext>
    </p:extLst>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3"/>
            <a:ext cx="7772400" cy="1362075"/>
          </a:xfrm>
        </p:spPr>
        <p:txBody>
          <a:bodyPr anchor="t"/>
          <a:lstStyle>
            <a:lvl1pPr algn="l">
              <a:defRPr sz="2800"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1400">
                <a:latin typeface="Segoe UI" panose="020b0502040204020203" pitchFamily="34" charset="0"/>
                <a:cs typeface="Segoe UI" panose="020b0502040204020203" pitchFamily="34" charset="0"/>
              </a:defRPr>
            </a:lvl1pPr>
            <a:lvl2pPr marL="320029" indent="0">
              <a:buNone/>
              <a:defRPr sz="1260"/>
            </a:lvl2pPr>
            <a:lvl3pPr marL="640057" indent="0">
              <a:buNone/>
              <a:defRPr sz="1120"/>
            </a:lvl3pPr>
            <a:lvl4pPr marL="960086" indent="0">
              <a:buNone/>
              <a:defRPr sz="980"/>
            </a:lvl4pPr>
            <a:lvl5pPr marL="1280114" indent="0">
              <a:buNone/>
              <a:defRPr sz="980"/>
            </a:lvl5pPr>
            <a:lvl6pPr marL="1600143" indent="0">
              <a:buNone/>
              <a:defRPr sz="980"/>
            </a:lvl6pPr>
            <a:lvl7pPr marL="1920171" indent="0">
              <a:buNone/>
              <a:defRPr sz="980"/>
            </a:lvl7pPr>
            <a:lvl8pPr marL="2240200" indent="0">
              <a:buNone/>
              <a:defRPr sz="980"/>
            </a:lvl8pPr>
            <a:lvl9pPr marL="2560229" indent="0">
              <a:buNone/>
              <a:defRPr sz="980"/>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2157348044"/>
      </p:ext>
    </p:extLst>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1416807377"/>
      </p:ext>
    </p:extLst>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2139525837"/>
      </p:ext>
    </p:extLst>
  </p:cSld>
  <p:clrMapOvr>
    <a:masterClrMapping/>
  </p:clrMapOvr>
  <p:transition/>
  <p:timing/>
</p:sldLayout>
</file>

<file path=ppt/slideLayouts/slideLayout1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1659151751"/>
      </p:ext>
    </p:extLst>
  </p:cSld>
  <p:clrMapOvr>
    <a:masterClrMapping/>
  </p:clrMapOvr>
  <p:transition/>
  <p:timing/>
</p:sldLayout>
</file>

<file path=ppt/slideLayouts/slideLayout1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4066899910"/>
      </p:ext>
    </p:extLst>
  </p:cSld>
  <p:clrMapOvr>
    <a:masterClrMapping/>
  </p:clrMapOvr>
  <p:transition/>
  <p:timing/>
</p:sldLayout>
</file>

<file path=ppt/slideLayouts/slideLayout1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3" y="273050"/>
            <a:ext cx="3008313" cy="1162050"/>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2342396187"/>
      </p:ext>
    </p:extLst>
  </p:cSld>
  <p:clrMapOvr>
    <a:masterClrMapping/>
  </p:clrMapOvr>
  <p:transition/>
  <p:timing/>
</p:sldLayout>
</file>

<file path=ppt/slideLayouts/slideLayout1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240"/>
            </a:lvl1pPr>
            <a:lvl2pPr marL="320029" indent="0">
              <a:buNone/>
              <a:defRPr sz="1960"/>
            </a:lvl2pPr>
            <a:lvl3pPr marL="640057" indent="0">
              <a:buNone/>
              <a:defRPr sz="1680"/>
            </a:lvl3pPr>
            <a:lvl4pPr marL="960086" indent="0">
              <a:buNone/>
              <a:defRPr sz="1400"/>
            </a:lvl4pPr>
            <a:lvl5pPr marL="1280114" indent="0">
              <a:buNone/>
              <a:defRPr sz="1400"/>
            </a:lvl5pPr>
            <a:lvl6pPr marL="1600143" indent="0">
              <a:buNone/>
              <a:defRPr sz="1400"/>
            </a:lvl6pPr>
            <a:lvl7pPr marL="1920171" indent="0">
              <a:buNone/>
              <a:defRPr sz="1400"/>
            </a:lvl7pPr>
            <a:lvl8pPr marL="2240200" indent="0">
              <a:buNone/>
              <a:defRPr sz="1400"/>
            </a:lvl8pPr>
            <a:lvl9pPr marL="2560229" indent="0">
              <a:buNone/>
              <a:defRPr sz="14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1369715436"/>
      </p:ext>
    </p:extLst>
  </p:cSld>
  <p:clrMapOvr>
    <a:masterClrMapping/>
  </p:clrMapOvr>
  <p:transition/>
  <p:timing/>
</p:sldLayout>
</file>

<file path=ppt/slideLayouts/slideLayout1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2332639631"/>
      </p:ext>
    </p:extLst>
  </p:cSld>
  <p:clrMapOvr>
    <a:masterClrMapping/>
  </p:clrMapOvr>
  <p:transition/>
  <p:timing/>
</p:sldLayout>
</file>

<file path=ppt/slideLayouts/slideLayout1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2584712956"/>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2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6"/>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6"/>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smtClean="0"/>
              <a:t>Click to edit Master subtitle style</a:t>
            </a:r>
            <a:endParaRPr lang="en-US"/>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91"/>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152400" y="6400801"/>
            <a:ext cx="28194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1389087109"/>
      </p:ext>
    </p:extLst>
  </p:cSld>
  <p:clrMapOvr>
    <a:masterClrMapping/>
  </p:clrMapOvr>
  <p:transition/>
  <p:timing/>
</p:sldLayout>
</file>

<file path=ppt/slideLayouts/slideLayout1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2"/>
            <a:ext cx="8713465" cy="6526752"/>
          </a:xfrm>
          <a:prstGeom prst="rect">
            <a:avLst/>
          </a:prstGeom>
        </p:spPr>
      </p:pic>
      <p:sp>
        <p:nvSpPr>
          <p:cNvPr id="2" name="Title 1"/>
          <p:cNvSpPr>
            <a:spLocks noGrp="1"/>
          </p:cNvSpPr>
          <p:nvPr>
            <p:ph type="ctrTitle"/>
          </p:nvPr>
        </p:nvSpPr>
        <p:spPr>
          <a:xfrm>
            <a:off x="698500" y="2723470"/>
            <a:ext cx="7747000" cy="366254"/>
          </a:xfrm>
        </p:spPr>
        <p:txBody>
          <a:bodyPr anchor="b"/>
          <a:lstStyle>
            <a:lvl1pPr algn="ctr">
              <a:defRPr sz="2800">
                <a:solidFill>
                  <a:schemeClr val="accent2"/>
                </a:solidFill>
              </a:defRPr>
            </a:lvl1pPr>
          </a:lstStyle>
          <a:p>
            <a:r>
              <a:rPr lang="en-US"/>
              <a:t>Click to edit Master title style</a:t>
            </a:r>
            <a:endParaRPr lang="en-US"/>
          </a:p>
        </p:txBody>
      </p:sp>
      <p:sp>
        <p:nvSpPr>
          <p:cNvPr id="3" name="Subtitle 2"/>
          <p:cNvSpPr>
            <a:spLocks noGrp="1"/>
          </p:cNvSpPr>
          <p:nvPr>
            <p:ph type="subTitle" idx="1"/>
          </p:nvPr>
        </p:nvSpPr>
        <p:spPr>
          <a:xfrm>
            <a:off x="698500" y="3352800"/>
            <a:ext cx="7747000" cy="233910"/>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Rectangle 3"/>
          <p:cNvSpPr/>
          <p:nvPr/>
        </p:nvSpPr>
        <p:spPr>
          <a:xfrm>
            <a:off x="3482340" y="223521"/>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6"/>
            <a:ext cx="10034016" cy="99113"/>
          </a:xfrm>
          <a:prstGeom prst="rect">
            <a:avLst/>
          </a:prstGeom>
        </p:spPr>
      </p:pic>
      <p:sp>
        <p:nvSpPr>
          <p:cNvPr id="5" name="Rectangle 4"/>
          <p:cNvSpPr/>
          <p:nvPr/>
        </p:nvSpPr>
        <p:spPr>
          <a:xfrm>
            <a:off x="6812287" y="4885107"/>
            <a:ext cx="2080291" cy="1926128"/>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21"/>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92" y="5121743"/>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72" y="6393021"/>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31"/>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1"/>
            <a:ext cx="672857" cy="745880"/>
          </a:xfrm>
          <a:prstGeom prst="rect">
            <a:avLst/>
          </a:prstGeom>
        </p:spPr>
      </p:pic>
      <p:sp>
        <p:nvSpPr>
          <p:cNvPr id="6" name="Footer Placeholder 5"/>
          <p:cNvSpPr>
            <a:spLocks noGrp="1"/>
          </p:cNvSpPr>
          <p:nvPr>
            <p:ph type="ftr" sz="quarter" idx="10"/>
          </p:nvPr>
        </p:nvSpPr>
        <p:spPr>
          <a:xfrm>
            <a:off x="1204120" y="6363871"/>
            <a:ext cx="6201666" cy="36618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8"/>
          <a:stretch>
            <a:fillRect/>
          </a:stretch>
        </p:blipFill>
        <p:spPr>
          <a:xfrm>
            <a:off x="0" y="6415637"/>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1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33574"/>
            <a:ext cx="6172200" cy="366254"/>
          </a:xfrm>
        </p:spPr>
        <p:txBody>
          <a:bodyPr anchor="ctr"/>
          <a:lstStyle>
            <a:lvl1pPr algn="l">
              <a:defRPr sz="2800" b="0" cap="none" baseline="0">
                <a:solidFill>
                  <a:srgbClr val="055C91"/>
                </a:solidFill>
              </a:defRPr>
            </a:lvl1pPr>
          </a:lstStyle>
          <a:p>
            <a:r>
              <a:rPr lang="en-US"/>
              <a:t>Click to edit Master title style</a:t>
            </a:r>
            <a:endParaRPr lang="en-US"/>
          </a:p>
        </p:txBody>
      </p:sp>
      <p:sp>
        <p:nvSpPr>
          <p:cNvPr id="3" name="Text Placeholder 2"/>
          <p:cNvSpPr>
            <a:spLocks noGrp="1"/>
          </p:cNvSpPr>
          <p:nvPr>
            <p:ph type="body" idx="1"/>
          </p:nvPr>
        </p:nvSpPr>
        <p:spPr>
          <a:xfrm>
            <a:off x="2641600" y="2942672"/>
            <a:ext cx="6172200" cy="263149"/>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1"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2"/>
            <a:ext cx="1101550" cy="122109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5"/>
            <a:ext cx="252342" cy="650393"/>
          </a:xfrm>
          <a:prstGeom prst="rect">
            <a:avLst/>
          </a:prstGeom>
        </p:spPr>
      </p:pic>
      <p:sp>
        <p:nvSpPr>
          <p:cNvPr id="7" name="Footer Placeholder 6"/>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17" name="Picture 16"/>
          <p:cNvPicPr>
            <a:picLocks noChangeAspect="1"/>
          </p:cNvPicPr>
          <p:nvPr/>
        </p:nvPicPr>
        <p:blipFill>
          <a:blip r:embed="rId8"/>
          <a:stretch>
            <a:fillRect/>
          </a:stretch>
        </p:blipFill>
        <p:spPr>
          <a:xfrm>
            <a:off x="118724"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1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itle 1"/>
          <p:cNvSpPr>
            <a:spLocks noGrp="1"/>
          </p:cNvSpPr>
          <p:nvPr>
            <p:ph type="title"/>
          </p:nvPr>
        </p:nvSpPr>
        <p:spPr>
          <a:xfrm>
            <a:off x="762000" y="516444"/>
            <a:ext cx="8026400" cy="287771"/>
          </a:xfrm>
        </p:spPr>
        <p:txBody>
          <a:bodyPr/>
          <a:lstStyle/>
          <a:p>
            <a:r>
              <a:rPr lang="en-US"/>
              <a:t>Click to edit Master title style</a:t>
            </a:r>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8" name="Picture 17"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1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10493"/>
            <a:ext cx="8026400" cy="287771"/>
          </a:xfrm>
        </p:spPr>
        <p:txBody>
          <a:bodyPr/>
          <a:lstStyle/>
          <a:p>
            <a:r>
              <a:rPr lang="en-US"/>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3" name="Footer Placeholder 2"/>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4"/>
          <a:stretch>
            <a:fillRect/>
          </a:stretch>
        </p:blipFill>
        <p:spPr>
          <a:xfrm>
            <a:off x="60488" y="6305980"/>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1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1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4"/>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4"/>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4"/>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89"/>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779787"/>
            <a:ext cx="8382000" cy="418576"/>
          </a:xfrm>
        </p:spPr>
        <p:txBody>
          <a:bodyPr/>
          <a:lstStyle>
            <a:lvl1pPr>
              <a:defRPr sz="3200" b="0" i="0" cap="none" baseline="0">
                <a:solidFill>
                  <a:schemeClr val="accent3">
                    <a:lumMod val="75000"/>
                  </a:schemeClr>
                </a:solidFill>
              </a:defRPr>
            </a:lvl1pPr>
          </a:lstStyle>
          <a:p>
            <a:r>
              <a:rPr lang="en-US"/>
              <a:t>Click to edit Master title style</a:t>
            </a:r>
          </a:p>
        </p:txBody>
      </p:sp>
      <p:sp>
        <p:nvSpPr>
          <p:cNvPr id="5" name="Content Placeholder 4"/>
          <p:cNvSpPr>
            <a:spLocks noGrp="1"/>
          </p:cNvSpPr>
          <p:nvPr>
            <p:ph sz="quarter" idx="2"/>
          </p:nvPr>
        </p:nvSpPr>
        <p:spPr>
          <a:xfrm>
            <a:off x="381000" y="1828800"/>
            <a:ext cx="4041648"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12" y="1828800"/>
            <a:ext cx="4041775"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1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2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6"/>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6"/>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1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8"/>
            <a:ext cx="77724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Segoe UI" panose="020b0502040204020203" pitchFamily="34" charset="0"/>
                <a:cs typeface="Segoe UI" panose="020b0502040204020203" pitchFamily="34" charset="0"/>
              </a:defRPr>
            </a:lvl1pPr>
            <a:lvl2pPr marL="320029" indent="0" algn="ctr">
              <a:buNone/>
              <a:defRPr/>
            </a:lvl2pPr>
            <a:lvl3pPr marL="640057" indent="0" algn="ctr">
              <a:buNone/>
              <a:defRPr/>
            </a:lvl3pPr>
            <a:lvl4pPr marL="960086" indent="0" algn="ctr">
              <a:buNone/>
              <a:defRPr/>
            </a:lvl4pPr>
            <a:lvl5pPr marL="1280114" indent="0" algn="ctr">
              <a:buNone/>
              <a:defRPr/>
            </a:lvl5pPr>
            <a:lvl6pPr marL="1600143" indent="0" algn="ctr">
              <a:buNone/>
              <a:defRPr/>
            </a:lvl6pPr>
            <a:lvl7pPr marL="1920171" indent="0" algn="ctr">
              <a:buNone/>
              <a:defRPr/>
            </a:lvl7pPr>
            <a:lvl8pPr marL="2240200" indent="0" algn="ctr">
              <a:buNone/>
              <a:defRPr/>
            </a:lvl8pPr>
            <a:lvl9pPr marL="2560229"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3214773562"/>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430474E4-E8B6-428E-84C2-54DB32F997C9}"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userDrawn="1">
  <p:cSld name="3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7"/>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11"/>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smtClean="0"/>
              <a:t>Click to edit Master subtitle style</a:t>
            </a:r>
            <a:endParaRPr lang="en-US"/>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2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57200" y="274639"/>
            <a:ext cx="8229600" cy="1020762"/>
          </a:xfrm>
        </p:spPr>
        <p:txBody>
          <a:bodyPr/>
          <a:lstStyle>
            <a:lvl1pPr>
              <a:defRPr sz="2520"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54715" y="1466056"/>
            <a:ext cx="8229600" cy="4525963"/>
          </a:xfrm>
        </p:spPr>
        <p:txBody>
          <a:bodyPr/>
          <a:lstStyle>
            <a:lvl1pPr marL="240021" indent="-240021">
              <a:buSzPct val="85000"/>
              <a:buFont typeface="Wingdings" panose="05000000000000000000" pitchFamily="2" charset="2"/>
              <a:buChar char="q"/>
              <a:defRPr sz="1820" b="1">
                <a:solidFill>
                  <a:schemeClr val="tx1"/>
                </a:solidFill>
                <a:latin typeface="Candara" panose="020e0502030303020204" pitchFamily="34" charset="0"/>
                <a:cs typeface="Segoe UI" panose="020b0502040204020203" pitchFamily="34" charset="0"/>
              </a:defRPr>
            </a:lvl1pPr>
            <a:lvl2pPr marL="520047" indent="-200018">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457200" y="6467476"/>
            <a:ext cx="55626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840"/>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3907039353"/>
      </p:ext>
    </p:extLst>
  </p:cSld>
  <p:clrMapOvr>
    <a:masterClrMapping/>
  </p:clrMapOvr>
  <p:transition/>
  <p:timing/>
</p:sldLayout>
</file>

<file path=ppt/slideLayouts/slideLayout2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3"/>
            <a:ext cx="7772400" cy="1362075"/>
          </a:xfrm>
        </p:spPr>
        <p:txBody>
          <a:bodyPr anchor="t"/>
          <a:lstStyle>
            <a:lvl1pPr algn="l">
              <a:defRPr sz="2800"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1400">
                <a:latin typeface="Segoe UI" panose="020b0502040204020203" pitchFamily="34" charset="0"/>
                <a:cs typeface="Segoe UI" panose="020b0502040204020203" pitchFamily="34" charset="0"/>
              </a:defRPr>
            </a:lvl1pPr>
            <a:lvl2pPr marL="320029" indent="0">
              <a:buNone/>
              <a:defRPr sz="1260"/>
            </a:lvl2pPr>
            <a:lvl3pPr marL="640057" indent="0">
              <a:buNone/>
              <a:defRPr sz="1120"/>
            </a:lvl3pPr>
            <a:lvl4pPr marL="960086" indent="0">
              <a:buNone/>
              <a:defRPr sz="980"/>
            </a:lvl4pPr>
            <a:lvl5pPr marL="1280114" indent="0">
              <a:buNone/>
              <a:defRPr sz="980"/>
            </a:lvl5pPr>
            <a:lvl6pPr marL="1600143" indent="0">
              <a:buNone/>
              <a:defRPr sz="980"/>
            </a:lvl6pPr>
            <a:lvl7pPr marL="1920171" indent="0">
              <a:buNone/>
              <a:defRPr sz="980"/>
            </a:lvl7pPr>
            <a:lvl8pPr marL="2240200" indent="0">
              <a:buNone/>
              <a:defRPr sz="980"/>
            </a:lvl8pPr>
            <a:lvl9pPr marL="2560229" indent="0">
              <a:buNone/>
              <a:defRPr sz="980"/>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2157348044"/>
      </p:ext>
    </p:extLst>
  </p:cSld>
  <p:clrMapOvr>
    <a:masterClrMapping/>
  </p:clrMapOvr>
  <p:transition/>
  <p:timing/>
</p:sldLayout>
</file>

<file path=ppt/slideLayouts/slideLayout2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1416807377"/>
      </p:ext>
    </p:extLst>
  </p:cSld>
  <p:clrMapOvr>
    <a:masterClrMapping/>
  </p:clrMapOvr>
  <p:transition/>
  <p:timing/>
</p:sldLayout>
</file>

<file path=ppt/slideLayouts/slideLayout2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2139525837"/>
      </p:ext>
    </p:extLst>
  </p:cSld>
  <p:clrMapOvr>
    <a:masterClrMapping/>
  </p:clrMapOvr>
  <p:transition/>
  <p:timing/>
</p:sldLayout>
</file>

<file path=ppt/slideLayouts/slideLayout2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1659151751"/>
      </p:ext>
    </p:extLst>
  </p:cSld>
  <p:clrMapOvr>
    <a:masterClrMapping/>
  </p:clrMapOvr>
  <p:transition/>
  <p:timing/>
</p:sldLayout>
</file>

<file path=ppt/slideLayouts/slideLayout2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4066899910"/>
      </p:ext>
    </p:extLst>
  </p:cSld>
  <p:clrMapOvr>
    <a:masterClrMapping/>
  </p:clrMapOvr>
  <p:transition/>
  <p:timing/>
</p:sldLayout>
</file>

<file path=ppt/slideLayouts/slideLayout2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3" y="273050"/>
            <a:ext cx="3008313" cy="1162050"/>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2342396187"/>
      </p:ext>
    </p:extLst>
  </p:cSld>
  <p:clrMapOvr>
    <a:masterClrMapping/>
  </p:clrMapOvr>
  <p:transition/>
  <p:timing/>
</p:sldLayout>
</file>

<file path=ppt/slideLayouts/slideLayout2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240"/>
            </a:lvl1pPr>
            <a:lvl2pPr marL="320029" indent="0">
              <a:buNone/>
              <a:defRPr sz="1960"/>
            </a:lvl2pPr>
            <a:lvl3pPr marL="640057" indent="0">
              <a:buNone/>
              <a:defRPr sz="1680"/>
            </a:lvl3pPr>
            <a:lvl4pPr marL="960086" indent="0">
              <a:buNone/>
              <a:defRPr sz="1400"/>
            </a:lvl4pPr>
            <a:lvl5pPr marL="1280114" indent="0">
              <a:buNone/>
              <a:defRPr sz="1400"/>
            </a:lvl5pPr>
            <a:lvl6pPr marL="1600143" indent="0">
              <a:buNone/>
              <a:defRPr sz="1400"/>
            </a:lvl6pPr>
            <a:lvl7pPr marL="1920171" indent="0">
              <a:buNone/>
              <a:defRPr sz="1400"/>
            </a:lvl7pPr>
            <a:lvl8pPr marL="2240200" indent="0">
              <a:buNone/>
              <a:defRPr sz="1400"/>
            </a:lvl8pPr>
            <a:lvl9pPr marL="2560229" indent="0">
              <a:buNone/>
              <a:defRPr sz="14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1369715436"/>
      </p:ext>
    </p:extLst>
  </p:cSld>
  <p:clrMapOvr>
    <a:masterClrMapping/>
  </p:clrMapOvr>
  <p:transition/>
  <p:timing/>
</p:sldLayout>
</file>

<file path=ppt/slideLayouts/slideLayout2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2332639631"/>
      </p:ext>
    </p:extLst>
  </p:cSld>
  <p:clrMapOvr>
    <a:masterClrMapping/>
  </p:clrMapOvr>
  <p:transition/>
  <p:timing/>
</p:sldLayout>
</file>

<file path=ppt/slideLayouts/slideLayout2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2584712956"/>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0"/>
            <a:ext cx="8713465" cy="6526752"/>
          </a:xfrm>
          <a:prstGeom prst="rect">
            <a:avLst/>
          </a:prstGeom>
        </p:spPr>
      </p:pic>
      <p:sp>
        <p:nvSpPr>
          <p:cNvPr id="2" name="Title 1"/>
          <p:cNvSpPr>
            <a:spLocks noGrp="1"/>
          </p:cNvSpPr>
          <p:nvPr>
            <p:ph type="ctrTitle"/>
          </p:nvPr>
        </p:nvSpPr>
        <p:spPr>
          <a:xfrm>
            <a:off x="698500" y="2712698"/>
            <a:ext cx="7747000" cy="377026"/>
          </a:xfrm>
        </p:spPr>
        <p:txBody>
          <a:bodyPr anchor="b"/>
          <a:lstStyle>
            <a:lvl1pPr algn="ctr">
              <a:defRPr sz="2800">
                <a:solidFill>
                  <a:schemeClr val="accent2"/>
                </a:solidFill>
              </a:defRPr>
            </a:lvl1pPr>
          </a:lstStyle>
          <a:p>
            <a:r>
              <a:rPr lang="en-US" smtClean="0"/>
              <a:t>Click to edit Master title style</a:t>
            </a:r>
            <a:endParaRPr lang="en-US"/>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Rectangle 3"/>
          <p:cNvSpPr/>
          <p:nvPr/>
        </p:nvSpPr>
        <p:spPr>
          <a:xfrm>
            <a:off x="3482340" y="223520"/>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4"/>
            <a:ext cx="10034016" cy="99113"/>
          </a:xfrm>
          <a:prstGeom prst="rect">
            <a:avLst/>
          </a:prstGeom>
        </p:spPr>
      </p:pic>
      <p:sp>
        <p:nvSpPr>
          <p:cNvPr id="5" name="Rectangle 4"/>
          <p:cNvSpPr/>
          <p:nvPr/>
        </p:nvSpPr>
        <p:spPr>
          <a:xfrm>
            <a:off x="6812283" y="4885106"/>
            <a:ext cx="2080291" cy="1926127"/>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19"/>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88" y="5121741"/>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68" y="6393019"/>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29"/>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0"/>
            <a:ext cx="672857" cy="745880"/>
          </a:xfrm>
          <a:prstGeom prst="rect">
            <a:avLst/>
          </a:prstGeom>
        </p:spPr>
      </p:pic>
      <p:sp>
        <p:nvSpPr>
          <p:cNvPr id="6" name="Footer Placeholder 5"/>
          <p:cNvSpPr>
            <a:spLocks noGrp="1"/>
          </p:cNvSpPr>
          <p:nvPr>
            <p:ph type="ftr" sz="quarter" idx="10"/>
          </p:nvPr>
        </p:nvSpPr>
        <p:spPr>
          <a:xfrm>
            <a:off x="1204120" y="6363869"/>
            <a:ext cx="6201666" cy="366183"/>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9" name="Picture 8"/>
          <p:cNvPicPr>
            <a:picLocks noChangeAspect="1"/>
          </p:cNvPicPr>
          <p:nvPr/>
        </p:nvPicPr>
        <p:blipFill>
          <a:blip r:embed="rId8"/>
          <a:stretch>
            <a:fillRect/>
          </a:stretch>
        </p:blipFill>
        <p:spPr>
          <a:xfrm>
            <a:off x="0" y="6415635"/>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2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91"/>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152400" y="6400801"/>
            <a:ext cx="28194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1389087109"/>
      </p:ext>
    </p:extLst>
  </p:cSld>
  <p:clrMapOvr>
    <a:masterClrMapping/>
  </p:clrMapOvr>
  <p:transition/>
  <p:timing/>
</p:sldLayout>
</file>

<file path=ppt/slideLayouts/slideLayout2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2"/>
            <a:ext cx="8713465" cy="6526752"/>
          </a:xfrm>
          <a:prstGeom prst="rect">
            <a:avLst/>
          </a:prstGeom>
        </p:spPr>
      </p:pic>
      <p:sp>
        <p:nvSpPr>
          <p:cNvPr id="2" name="Title 1"/>
          <p:cNvSpPr>
            <a:spLocks noGrp="1"/>
          </p:cNvSpPr>
          <p:nvPr>
            <p:ph type="ctrTitle"/>
          </p:nvPr>
        </p:nvSpPr>
        <p:spPr>
          <a:xfrm>
            <a:off x="698500" y="2723470"/>
            <a:ext cx="7747000" cy="366254"/>
          </a:xfrm>
        </p:spPr>
        <p:txBody>
          <a:bodyPr anchor="b"/>
          <a:lstStyle>
            <a:lvl1pPr algn="ctr">
              <a:defRPr sz="2800">
                <a:solidFill>
                  <a:schemeClr val="accent2"/>
                </a:solidFill>
              </a:defRPr>
            </a:lvl1pPr>
          </a:lstStyle>
          <a:p>
            <a:r>
              <a:rPr lang="en-US"/>
              <a:t>Click to edit Master title style</a:t>
            </a:r>
            <a:endParaRPr lang="en-US"/>
          </a:p>
        </p:txBody>
      </p:sp>
      <p:sp>
        <p:nvSpPr>
          <p:cNvPr id="3" name="Subtitle 2"/>
          <p:cNvSpPr>
            <a:spLocks noGrp="1"/>
          </p:cNvSpPr>
          <p:nvPr>
            <p:ph type="subTitle" idx="1"/>
          </p:nvPr>
        </p:nvSpPr>
        <p:spPr>
          <a:xfrm>
            <a:off x="698500" y="3352800"/>
            <a:ext cx="7747000" cy="233910"/>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Rectangle 3"/>
          <p:cNvSpPr/>
          <p:nvPr/>
        </p:nvSpPr>
        <p:spPr>
          <a:xfrm>
            <a:off x="3482340" y="223521"/>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6"/>
            <a:ext cx="10034016" cy="99113"/>
          </a:xfrm>
          <a:prstGeom prst="rect">
            <a:avLst/>
          </a:prstGeom>
        </p:spPr>
      </p:pic>
      <p:sp>
        <p:nvSpPr>
          <p:cNvPr id="5" name="Rectangle 4"/>
          <p:cNvSpPr/>
          <p:nvPr/>
        </p:nvSpPr>
        <p:spPr>
          <a:xfrm>
            <a:off x="6812287" y="4885107"/>
            <a:ext cx="2080291" cy="1926128"/>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21"/>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92" y="5121743"/>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72" y="6393021"/>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31"/>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1"/>
            <a:ext cx="672857" cy="745880"/>
          </a:xfrm>
          <a:prstGeom prst="rect">
            <a:avLst/>
          </a:prstGeom>
        </p:spPr>
      </p:pic>
      <p:sp>
        <p:nvSpPr>
          <p:cNvPr id="6" name="Footer Placeholder 5"/>
          <p:cNvSpPr>
            <a:spLocks noGrp="1"/>
          </p:cNvSpPr>
          <p:nvPr>
            <p:ph type="ftr" sz="quarter" idx="10"/>
          </p:nvPr>
        </p:nvSpPr>
        <p:spPr>
          <a:xfrm>
            <a:off x="1204120" y="6363871"/>
            <a:ext cx="6201666" cy="36618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8"/>
          <a:stretch>
            <a:fillRect/>
          </a:stretch>
        </p:blipFill>
        <p:spPr>
          <a:xfrm>
            <a:off x="0" y="6415637"/>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2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33574"/>
            <a:ext cx="6172200" cy="366254"/>
          </a:xfrm>
        </p:spPr>
        <p:txBody>
          <a:bodyPr anchor="ctr"/>
          <a:lstStyle>
            <a:lvl1pPr algn="l">
              <a:defRPr sz="2800" b="0" cap="none" baseline="0">
                <a:solidFill>
                  <a:srgbClr val="055C91"/>
                </a:solidFill>
              </a:defRPr>
            </a:lvl1pPr>
          </a:lstStyle>
          <a:p>
            <a:r>
              <a:rPr lang="en-US"/>
              <a:t>Click to edit Master title style</a:t>
            </a:r>
            <a:endParaRPr lang="en-US"/>
          </a:p>
        </p:txBody>
      </p:sp>
      <p:sp>
        <p:nvSpPr>
          <p:cNvPr id="3" name="Text Placeholder 2"/>
          <p:cNvSpPr>
            <a:spLocks noGrp="1"/>
          </p:cNvSpPr>
          <p:nvPr>
            <p:ph type="body" idx="1"/>
          </p:nvPr>
        </p:nvSpPr>
        <p:spPr>
          <a:xfrm>
            <a:off x="2641600" y="2942672"/>
            <a:ext cx="6172200" cy="263149"/>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1"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2"/>
            <a:ext cx="1101550" cy="122109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5"/>
            <a:ext cx="252342" cy="650393"/>
          </a:xfrm>
          <a:prstGeom prst="rect">
            <a:avLst/>
          </a:prstGeom>
        </p:spPr>
      </p:pic>
      <p:sp>
        <p:nvSpPr>
          <p:cNvPr id="7" name="Footer Placeholder 6"/>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17" name="Picture 16"/>
          <p:cNvPicPr>
            <a:picLocks noChangeAspect="1"/>
          </p:cNvPicPr>
          <p:nvPr/>
        </p:nvPicPr>
        <p:blipFill>
          <a:blip r:embed="rId8"/>
          <a:stretch>
            <a:fillRect/>
          </a:stretch>
        </p:blipFill>
        <p:spPr>
          <a:xfrm>
            <a:off x="118724"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2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itle 1"/>
          <p:cNvSpPr>
            <a:spLocks noGrp="1"/>
          </p:cNvSpPr>
          <p:nvPr>
            <p:ph type="title"/>
          </p:nvPr>
        </p:nvSpPr>
        <p:spPr>
          <a:xfrm>
            <a:off x="762000" y="516444"/>
            <a:ext cx="8026400" cy="287771"/>
          </a:xfrm>
        </p:spPr>
        <p:txBody>
          <a:bodyPr/>
          <a:lstStyle/>
          <a:p>
            <a:r>
              <a:rPr lang="en-US"/>
              <a:t>Click to edit Master title style</a:t>
            </a:r>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8" name="Picture 17"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2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10493"/>
            <a:ext cx="8026400" cy="287771"/>
          </a:xfrm>
        </p:spPr>
        <p:txBody>
          <a:bodyPr/>
          <a:lstStyle/>
          <a:p>
            <a:r>
              <a:rPr lang="en-US"/>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3" name="Footer Placeholder 2"/>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4"/>
          <a:stretch>
            <a:fillRect/>
          </a:stretch>
        </p:blipFill>
        <p:spPr>
          <a:xfrm>
            <a:off x="60488" y="6305980"/>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2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2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4"/>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4"/>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4"/>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89"/>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2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779787"/>
            <a:ext cx="8382000" cy="418576"/>
          </a:xfrm>
        </p:spPr>
        <p:txBody>
          <a:bodyPr/>
          <a:lstStyle>
            <a:lvl1pPr>
              <a:defRPr sz="3200" b="0" i="0" cap="none" baseline="0">
                <a:solidFill>
                  <a:schemeClr val="accent3">
                    <a:lumMod val="75000"/>
                  </a:schemeClr>
                </a:solidFill>
              </a:defRPr>
            </a:lvl1pPr>
          </a:lstStyle>
          <a:p>
            <a:r>
              <a:rPr lang="en-US"/>
              <a:t>Click to edit Master title style</a:t>
            </a:r>
          </a:p>
        </p:txBody>
      </p:sp>
      <p:sp>
        <p:nvSpPr>
          <p:cNvPr id="5" name="Content Placeholder 4"/>
          <p:cNvSpPr>
            <a:spLocks noGrp="1"/>
          </p:cNvSpPr>
          <p:nvPr>
            <p:ph sz="quarter" idx="2"/>
          </p:nvPr>
        </p:nvSpPr>
        <p:spPr>
          <a:xfrm>
            <a:off x="381000" y="1828800"/>
            <a:ext cx="4041648"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12" y="1828800"/>
            <a:ext cx="4041775"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2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2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6"/>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6"/>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2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8"/>
            <a:ext cx="77724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Segoe UI" panose="020b0502040204020203" pitchFamily="34" charset="0"/>
                <a:cs typeface="Segoe UI" panose="020b0502040204020203" pitchFamily="34" charset="0"/>
              </a:defRPr>
            </a:lvl1pPr>
            <a:lvl2pPr marL="320029" indent="0" algn="ctr">
              <a:buNone/>
              <a:defRPr/>
            </a:lvl2pPr>
            <a:lvl3pPr marL="640057" indent="0" algn="ctr">
              <a:buNone/>
              <a:defRPr/>
            </a:lvl3pPr>
            <a:lvl4pPr marL="960086" indent="0" algn="ctr">
              <a:buNone/>
              <a:defRPr/>
            </a:lvl4pPr>
            <a:lvl5pPr marL="1280114" indent="0" algn="ctr">
              <a:buNone/>
              <a:defRPr/>
            </a:lvl5pPr>
            <a:lvl6pPr marL="1600143" indent="0" algn="ctr">
              <a:buNone/>
              <a:defRPr/>
            </a:lvl6pPr>
            <a:lvl7pPr marL="1920171" indent="0" algn="ctr">
              <a:buNone/>
              <a:defRPr/>
            </a:lvl7pPr>
            <a:lvl8pPr marL="2240200" indent="0" algn="ctr">
              <a:buNone/>
              <a:defRPr/>
            </a:lvl8pPr>
            <a:lvl9pPr marL="2560229"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3467792033"/>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28188"/>
            <a:ext cx="6172200" cy="377026"/>
          </a:xfrm>
        </p:spPr>
        <p:txBody>
          <a:bodyPr anchor="ctr"/>
          <a:lstStyle>
            <a:lvl1pPr algn="l">
              <a:defRPr sz="2800" b="0" cap="none" baseline="0">
                <a:solidFill>
                  <a:srgbClr val="055C9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2641600" y="2942670"/>
            <a:ext cx="6172200" cy="265457"/>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07"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0"/>
            <a:ext cx="1101550" cy="122109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3"/>
            <a:ext cx="252342" cy="650393"/>
          </a:xfrm>
          <a:prstGeom prst="rect">
            <a:avLst/>
          </a:prstGeom>
        </p:spPr>
      </p:pic>
      <p:sp>
        <p:nvSpPr>
          <p:cNvPr id="7" name="Footer Placeholder 6"/>
          <p:cNvSpPr>
            <a:spLocks noGrp="1"/>
          </p:cNvSpPr>
          <p:nvPr>
            <p:ph type="ftr" sz="quarter" idx="10"/>
          </p:nvPr>
        </p:nvSpPr>
        <p:spPr>
          <a:xfrm>
            <a:off x="1597682" y="6578465"/>
            <a:ext cx="6781693" cy="244535"/>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7" name="Picture 16"/>
          <p:cNvPicPr>
            <a:picLocks noChangeAspect="1"/>
          </p:cNvPicPr>
          <p:nvPr/>
        </p:nvPicPr>
        <p:blipFill>
          <a:blip r:embed="rId8"/>
          <a:stretch>
            <a:fillRect/>
          </a:stretch>
        </p:blipFill>
        <p:spPr>
          <a:xfrm>
            <a:off x="118720"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2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57200" y="274639"/>
            <a:ext cx="8229600" cy="1020762"/>
          </a:xfrm>
        </p:spPr>
        <p:txBody>
          <a:bodyPr/>
          <a:lstStyle>
            <a:lvl1pPr>
              <a:defRPr sz="2520"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54715" y="1466056"/>
            <a:ext cx="8229600" cy="4525963"/>
          </a:xfrm>
        </p:spPr>
        <p:txBody>
          <a:bodyPr/>
          <a:lstStyle>
            <a:lvl1pPr marL="240021" indent="-240021">
              <a:buSzPct val="85000"/>
              <a:buFont typeface="Wingdings" panose="05000000000000000000" pitchFamily="2" charset="2"/>
              <a:buChar char="q"/>
              <a:defRPr sz="1820" b="1">
                <a:solidFill>
                  <a:schemeClr val="tx1"/>
                </a:solidFill>
                <a:latin typeface="Candara" panose="020e0502030303020204" pitchFamily="34" charset="0"/>
                <a:cs typeface="Segoe UI" panose="020b0502040204020203" pitchFamily="34" charset="0"/>
              </a:defRPr>
            </a:lvl1pPr>
            <a:lvl2pPr marL="520047" indent="-200018">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457200" y="6467476"/>
            <a:ext cx="55626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840"/>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1880007799"/>
      </p:ext>
    </p:extLst>
  </p:cSld>
  <p:clrMapOvr>
    <a:masterClrMapping/>
  </p:clrMapOvr>
  <p:transition/>
  <p:timing/>
</p:sldLayout>
</file>

<file path=ppt/slideLayouts/slideLayout2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3"/>
            <a:ext cx="7772400" cy="1362075"/>
          </a:xfrm>
        </p:spPr>
        <p:txBody>
          <a:bodyPr anchor="t"/>
          <a:lstStyle>
            <a:lvl1pPr algn="l">
              <a:defRPr sz="2800"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1400">
                <a:latin typeface="Segoe UI" panose="020b0502040204020203" pitchFamily="34" charset="0"/>
                <a:cs typeface="Segoe UI" panose="020b0502040204020203" pitchFamily="34" charset="0"/>
              </a:defRPr>
            </a:lvl1pPr>
            <a:lvl2pPr marL="320029" indent="0">
              <a:buNone/>
              <a:defRPr sz="1260"/>
            </a:lvl2pPr>
            <a:lvl3pPr marL="640057" indent="0">
              <a:buNone/>
              <a:defRPr sz="1120"/>
            </a:lvl3pPr>
            <a:lvl4pPr marL="960086" indent="0">
              <a:buNone/>
              <a:defRPr sz="980"/>
            </a:lvl4pPr>
            <a:lvl5pPr marL="1280114" indent="0">
              <a:buNone/>
              <a:defRPr sz="980"/>
            </a:lvl5pPr>
            <a:lvl6pPr marL="1600143" indent="0">
              <a:buNone/>
              <a:defRPr sz="980"/>
            </a:lvl6pPr>
            <a:lvl7pPr marL="1920171" indent="0">
              <a:buNone/>
              <a:defRPr sz="980"/>
            </a:lvl7pPr>
            <a:lvl8pPr marL="2240200" indent="0">
              <a:buNone/>
              <a:defRPr sz="980"/>
            </a:lvl8pPr>
            <a:lvl9pPr marL="2560229" indent="0">
              <a:buNone/>
              <a:defRPr sz="980"/>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1839610786"/>
      </p:ext>
    </p:extLst>
  </p:cSld>
  <p:clrMapOvr>
    <a:masterClrMapping/>
  </p:clrMapOvr>
  <p:transition/>
  <p:timing/>
</p:sldLayout>
</file>

<file path=ppt/slideLayouts/slideLayout2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1101987105"/>
      </p:ext>
    </p:extLst>
  </p:cSld>
  <p:clrMapOvr>
    <a:masterClrMapping/>
  </p:clrMapOvr>
  <p:transition/>
  <p:timing/>
</p:sldLayout>
</file>

<file path=ppt/slideLayouts/slideLayout2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492969934"/>
      </p:ext>
    </p:extLst>
  </p:cSld>
  <p:clrMapOvr>
    <a:masterClrMapping/>
  </p:clrMapOvr>
  <p:transition/>
  <p:timing/>
</p:sldLayout>
</file>

<file path=ppt/slideLayouts/slideLayout2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2685964983"/>
      </p:ext>
    </p:extLst>
  </p:cSld>
  <p:clrMapOvr>
    <a:masterClrMapping/>
  </p:clrMapOvr>
  <p:transition/>
  <p:timing/>
</p:sldLayout>
</file>

<file path=ppt/slideLayouts/slideLayout2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107383566"/>
      </p:ext>
    </p:extLst>
  </p:cSld>
  <p:clrMapOvr>
    <a:masterClrMapping/>
  </p:clrMapOvr>
  <p:transition/>
  <p:timing/>
</p:sldLayout>
</file>

<file path=ppt/slideLayouts/slideLayout2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3" y="273050"/>
            <a:ext cx="3008313" cy="1162050"/>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1886184407"/>
      </p:ext>
    </p:extLst>
  </p:cSld>
  <p:clrMapOvr>
    <a:masterClrMapping/>
  </p:clrMapOvr>
  <p:transition/>
  <p:timing/>
</p:sldLayout>
</file>

<file path=ppt/slideLayouts/slideLayout2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240"/>
            </a:lvl1pPr>
            <a:lvl2pPr marL="320029" indent="0">
              <a:buNone/>
              <a:defRPr sz="1960"/>
            </a:lvl2pPr>
            <a:lvl3pPr marL="640057" indent="0">
              <a:buNone/>
              <a:defRPr sz="1680"/>
            </a:lvl3pPr>
            <a:lvl4pPr marL="960086" indent="0">
              <a:buNone/>
              <a:defRPr sz="1400"/>
            </a:lvl4pPr>
            <a:lvl5pPr marL="1280114" indent="0">
              <a:buNone/>
              <a:defRPr sz="1400"/>
            </a:lvl5pPr>
            <a:lvl6pPr marL="1600143" indent="0">
              <a:buNone/>
              <a:defRPr sz="1400"/>
            </a:lvl6pPr>
            <a:lvl7pPr marL="1920171" indent="0">
              <a:buNone/>
              <a:defRPr sz="1400"/>
            </a:lvl7pPr>
            <a:lvl8pPr marL="2240200" indent="0">
              <a:buNone/>
              <a:defRPr sz="1400"/>
            </a:lvl8pPr>
            <a:lvl9pPr marL="2560229" indent="0">
              <a:buNone/>
              <a:defRPr sz="14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3399755702"/>
      </p:ext>
    </p:extLst>
  </p:cSld>
  <p:clrMapOvr>
    <a:masterClrMapping/>
  </p:clrMapOvr>
  <p:transition/>
  <p:timing/>
</p:sldLayout>
</file>

<file path=ppt/slideLayouts/slideLayout2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3281786100"/>
      </p:ext>
    </p:extLst>
  </p:cSld>
  <p:clrMapOvr>
    <a:masterClrMapping/>
  </p:clrMapOvr>
  <p:transition/>
  <p:timing/>
</p:sldLayout>
</file>

<file path=ppt/slideLayouts/slideLayout2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2098410467"/>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itle 1"/>
          <p:cNvSpPr>
            <a:spLocks noGrp="1"/>
          </p:cNvSpPr>
          <p:nvPr>
            <p:ph type="title"/>
          </p:nvPr>
        </p:nvSpPr>
        <p:spPr>
          <a:xfrm>
            <a:off x="762000" y="406258"/>
            <a:ext cx="8026400" cy="508142"/>
          </a:xfrm>
        </p:spPr>
        <p:txBody>
          <a:bodyPr/>
          <a:lstStyle/>
          <a:p>
            <a:r>
              <a:rPr lang="en-US" smtClean="0"/>
              <a:t>Click to edit Master title style</a:t>
            </a:r>
            <a:endParaRPr lang="en-US"/>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3"/>
            <a:ext cx="628992" cy="697255"/>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sp>
        <p:nvSpPr>
          <p:cNvPr id="2" name="Footer Placeholder 1"/>
          <p:cNvSpPr>
            <a:spLocks noGrp="1"/>
          </p:cNvSpPr>
          <p:nvPr>
            <p:ph type="ftr" sz="quarter" idx="10"/>
          </p:nvPr>
        </p:nvSpPr>
        <p:spPr>
          <a:xfrm>
            <a:off x="1597682" y="6578465"/>
            <a:ext cx="6781693" cy="244535"/>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p:cNvPicPr>
            <a:picLocks noChangeAspect="1"/>
          </p:cNvPicPr>
          <p:nvPr/>
        </p:nvPicPr>
        <p:blipFill>
          <a:blip r:embed="rId4"/>
          <a:stretch>
            <a:fillRect/>
          </a:stretch>
        </p:blipFill>
        <p:spPr>
          <a:xfrm>
            <a:off x="47177" y="6324600"/>
            <a:ext cx="1439449" cy="442907"/>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2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91"/>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152400" y="6400801"/>
            <a:ext cx="28194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3030570077"/>
      </p:ext>
    </p:extLst>
  </p:cSld>
  <p:clrMapOvr>
    <a:masterClrMapping/>
  </p:clrMapOvr>
  <p:transition/>
  <p:timing/>
</p:sldLayout>
</file>

<file path=ppt/slideLayouts/slideLayout2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0"/>
            <a:ext cx="8713465" cy="6526752"/>
          </a:xfrm>
          <a:prstGeom prst="rect">
            <a:avLst/>
          </a:prstGeom>
        </p:spPr>
      </p:pic>
      <p:sp>
        <p:nvSpPr>
          <p:cNvPr id="2" name="Title 1"/>
          <p:cNvSpPr>
            <a:spLocks noGrp="1"/>
          </p:cNvSpPr>
          <p:nvPr>
            <p:ph type="ctrTitle"/>
          </p:nvPr>
        </p:nvSpPr>
        <p:spPr>
          <a:xfrm>
            <a:off x="698500" y="2712698"/>
            <a:ext cx="7747000" cy="377026"/>
          </a:xfrm>
        </p:spPr>
        <p:txBody>
          <a:bodyPr anchor="b"/>
          <a:lstStyle>
            <a:lvl1pPr algn="ctr">
              <a:defRPr sz="2800">
                <a:solidFill>
                  <a:schemeClr val="accent2"/>
                </a:solidFill>
              </a:defRPr>
            </a:lvl1pPr>
          </a:lstStyle>
          <a:p>
            <a:r>
              <a:rPr lang="en-US"/>
              <a:t>Click to edit Master title style</a:t>
            </a:r>
            <a:endParaRPr lang="en-US"/>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Rectangle 3"/>
          <p:cNvSpPr/>
          <p:nvPr/>
        </p:nvSpPr>
        <p:spPr>
          <a:xfrm>
            <a:off x="3482340" y="223520"/>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4"/>
            <a:ext cx="10034016" cy="99113"/>
          </a:xfrm>
          <a:prstGeom prst="rect">
            <a:avLst/>
          </a:prstGeom>
        </p:spPr>
      </p:pic>
      <p:sp>
        <p:nvSpPr>
          <p:cNvPr id="5" name="Rectangle 4"/>
          <p:cNvSpPr/>
          <p:nvPr/>
        </p:nvSpPr>
        <p:spPr>
          <a:xfrm>
            <a:off x="6812283" y="4885106"/>
            <a:ext cx="2080291" cy="1926127"/>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19"/>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88" y="5121741"/>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68" y="6393019"/>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29"/>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0"/>
            <a:ext cx="672857" cy="745880"/>
          </a:xfrm>
          <a:prstGeom prst="rect">
            <a:avLst/>
          </a:prstGeom>
        </p:spPr>
      </p:pic>
      <p:sp>
        <p:nvSpPr>
          <p:cNvPr id="6" name="Footer Placeholder 5"/>
          <p:cNvSpPr>
            <a:spLocks noGrp="1"/>
          </p:cNvSpPr>
          <p:nvPr>
            <p:ph type="ftr" sz="quarter" idx="10"/>
          </p:nvPr>
        </p:nvSpPr>
        <p:spPr>
          <a:xfrm>
            <a:off x="1204120" y="6363869"/>
            <a:ext cx="6201666" cy="36618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8"/>
          <a:stretch>
            <a:fillRect/>
          </a:stretch>
        </p:blipFill>
        <p:spPr>
          <a:xfrm>
            <a:off x="0" y="6415635"/>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2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28188"/>
            <a:ext cx="6172200" cy="377026"/>
          </a:xfrm>
        </p:spPr>
        <p:txBody>
          <a:bodyPr anchor="ctr"/>
          <a:lstStyle>
            <a:lvl1pPr algn="l">
              <a:defRPr sz="2800" b="0" cap="none" baseline="0">
                <a:solidFill>
                  <a:srgbClr val="055C91"/>
                </a:solidFill>
              </a:defRPr>
            </a:lvl1pPr>
          </a:lstStyle>
          <a:p>
            <a:r>
              <a:rPr lang="en-US"/>
              <a:t>Click to edit Master title style</a:t>
            </a:r>
            <a:endParaRPr lang="en-US"/>
          </a:p>
        </p:txBody>
      </p:sp>
      <p:sp>
        <p:nvSpPr>
          <p:cNvPr id="3" name="Text Placeholder 2"/>
          <p:cNvSpPr>
            <a:spLocks noGrp="1"/>
          </p:cNvSpPr>
          <p:nvPr>
            <p:ph type="body" idx="1"/>
          </p:nvPr>
        </p:nvSpPr>
        <p:spPr>
          <a:xfrm>
            <a:off x="2641600" y="2942670"/>
            <a:ext cx="6172200" cy="265457"/>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07"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0"/>
            <a:ext cx="1101550" cy="122109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3"/>
            <a:ext cx="252342" cy="650393"/>
          </a:xfrm>
          <a:prstGeom prst="rect">
            <a:avLst/>
          </a:prstGeom>
        </p:spPr>
      </p:pic>
      <p:sp>
        <p:nvSpPr>
          <p:cNvPr id="7" name="Footer Placeholder 6"/>
          <p:cNvSpPr>
            <a:spLocks noGrp="1"/>
          </p:cNvSpPr>
          <p:nvPr>
            <p:ph type="ftr" sz="quarter" idx="10"/>
          </p:nvPr>
        </p:nvSpPr>
        <p:spPr>
          <a:xfrm>
            <a:off x="1597682" y="6578465"/>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17" name="Picture 16"/>
          <p:cNvPicPr>
            <a:picLocks noChangeAspect="1"/>
          </p:cNvPicPr>
          <p:nvPr/>
        </p:nvPicPr>
        <p:blipFill>
          <a:blip r:embed="rId8"/>
          <a:stretch>
            <a:fillRect/>
          </a:stretch>
        </p:blipFill>
        <p:spPr>
          <a:xfrm>
            <a:off x="118720"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2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itle 1"/>
          <p:cNvSpPr>
            <a:spLocks noGrp="1"/>
          </p:cNvSpPr>
          <p:nvPr>
            <p:ph type="title"/>
          </p:nvPr>
        </p:nvSpPr>
        <p:spPr>
          <a:xfrm>
            <a:off x="762000" y="406258"/>
            <a:ext cx="8026400" cy="508142"/>
          </a:xfrm>
        </p:spPr>
        <p:txBody>
          <a:bodyPr/>
          <a:lstStyle/>
          <a:p>
            <a:r>
              <a:rPr lang="en-US"/>
              <a:t>Click to edit Master title style</a:t>
            </a:r>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3"/>
            <a:ext cx="628992" cy="697255"/>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sp>
        <p:nvSpPr>
          <p:cNvPr id="2" name="Footer Placeholder 1"/>
          <p:cNvSpPr>
            <a:spLocks noGrp="1"/>
          </p:cNvSpPr>
          <p:nvPr>
            <p:ph type="ftr" sz="quarter" idx="10"/>
          </p:nvPr>
        </p:nvSpPr>
        <p:spPr>
          <a:xfrm>
            <a:off x="1597682" y="6578465"/>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5" name="Picture 4"/>
          <p:cNvPicPr>
            <a:picLocks noChangeAspect="1"/>
          </p:cNvPicPr>
          <p:nvPr/>
        </p:nvPicPr>
        <p:blipFill>
          <a:blip r:embed="rId4"/>
          <a:stretch>
            <a:fillRect/>
          </a:stretch>
        </p:blipFill>
        <p:spPr>
          <a:xfrm>
            <a:off x="47177" y="6324600"/>
            <a:ext cx="1439449" cy="442907"/>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2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06258"/>
            <a:ext cx="8026400" cy="296235"/>
          </a:xfrm>
        </p:spPr>
        <p:txBody>
          <a:bodyPr/>
          <a:lstStyle/>
          <a:p>
            <a:r>
              <a:rPr lang="en-US"/>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3"/>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sp>
        <p:nvSpPr>
          <p:cNvPr id="3" name="Footer Placeholder 2"/>
          <p:cNvSpPr>
            <a:spLocks noGrp="1"/>
          </p:cNvSpPr>
          <p:nvPr>
            <p:ph type="ftr" sz="quarter" idx="10"/>
          </p:nvPr>
        </p:nvSpPr>
        <p:spPr>
          <a:xfrm>
            <a:off x="1597682" y="6578465"/>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4"/>
          <a:stretch>
            <a:fillRect/>
          </a:stretch>
        </p:blipFill>
        <p:spPr>
          <a:xfrm>
            <a:off x="60488" y="6305978"/>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2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2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2"/>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7"/>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2"/>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2"/>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87"/>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2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454152"/>
            <a:ext cx="8382000" cy="1069848"/>
          </a:xfrm>
        </p:spPr>
        <p:txBody>
          <a:bodyPr/>
          <a:lstStyle>
            <a:lvl1pPr>
              <a:defRPr sz="3200" b="0" i="0" cap="none" baseline="0">
                <a:solidFill>
                  <a:schemeClr val="accent3">
                    <a:lumMod val="75000"/>
                  </a:schemeClr>
                </a:solidFill>
              </a:defRPr>
            </a:lvl1pPr>
          </a:lstStyle>
          <a:p>
            <a:r>
              <a:rPr lang="en-US"/>
              <a:t>Click to edit Master title style</a:t>
            </a:r>
          </a:p>
        </p:txBody>
      </p:sp>
      <p:sp>
        <p:nvSpPr>
          <p:cNvPr id="5" name="Content Placeholder 4"/>
          <p:cNvSpPr>
            <a:spLocks noGrp="1"/>
          </p:cNvSpPr>
          <p:nvPr>
            <p:ph sz="quarter" idx="2"/>
          </p:nvPr>
        </p:nvSpPr>
        <p:spPr>
          <a:xfrm>
            <a:off x="381000" y="1828800"/>
            <a:ext cx="4041648" cy="4495800"/>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08" y="1828800"/>
            <a:ext cx="4041775" cy="4495800"/>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2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userDrawn="1">
  <p:cSld name="3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7"/>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13"/>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2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8"/>
            <a:ext cx="77724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Segoe UI" panose="020b0502040204020203" pitchFamily="34" charset="0"/>
                <a:cs typeface="Segoe UI" panose="020b0502040204020203" pitchFamily="34" charset="0"/>
              </a:defRPr>
            </a:lvl1pPr>
            <a:lvl2pPr marL="320029" indent="0" algn="ctr">
              <a:buNone/>
              <a:defRPr/>
            </a:lvl2pPr>
            <a:lvl3pPr marL="640057" indent="0" algn="ctr">
              <a:buNone/>
              <a:defRPr/>
            </a:lvl3pPr>
            <a:lvl4pPr marL="960086" indent="0" algn="ctr">
              <a:buNone/>
              <a:defRPr/>
            </a:lvl4pPr>
            <a:lvl5pPr marL="1280114" indent="0" algn="ctr">
              <a:buNone/>
              <a:defRPr/>
            </a:lvl5pPr>
            <a:lvl6pPr marL="1600143" indent="0" algn="ctr">
              <a:buNone/>
              <a:defRPr/>
            </a:lvl6pPr>
            <a:lvl7pPr marL="1920171" indent="0" algn="ctr">
              <a:buNone/>
              <a:defRPr/>
            </a:lvl7pPr>
            <a:lvl8pPr marL="2240200" indent="0" algn="ctr">
              <a:buNone/>
              <a:defRPr/>
            </a:lvl8pPr>
            <a:lvl9pPr marL="2560229"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3467792033"/>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06258"/>
            <a:ext cx="8026400" cy="296235"/>
          </a:xfrm>
        </p:spPr>
        <p:txBody>
          <a:bodyPr/>
          <a:lstStyle/>
          <a:p>
            <a:r>
              <a:rPr lang="en-US" smtClean="0"/>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3"/>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sp>
        <p:nvSpPr>
          <p:cNvPr id="3" name="Footer Placeholder 2"/>
          <p:cNvSpPr>
            <a:spLocks noGrp="1"/>
          </p:cNvSpPr>
          <p:nvPr>
            <p:ph type="ftr" sz="quarter" idx="10"/>
          </p:nvPr>
        </p:nvSpPr>
        <p:spPr>
          <a:xfrm>
            <a:off x="1597682" y="6578465"/>
            <a:ext cx="6781693" cy="244535"/>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9" name="Picture 8"/>
          <p:cNvPicPr>
            <a:picLocks noChangeAspect="1"/>
          </p:cNvPicPr>
          <p:nvPr/>
        </p:nvPicPr>
        <p:blipFill>
          <a:blip r:embed="rId4"/>
          <a:stretch>
            <a:fillRect/>
          </a:stretch>
        </p:blipFill>
        <p:spPr>
          <a:xfrm>
            <a:off x="60488" y="6305978"/>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2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57200" y="274639"/>
            <a:ext cx="8229600" cy="1020762"/>
          </a:xfrm>
        </p:spPr>
        <p:txBody>
          <a:bodyPr/>
          <a:lstStyle>
            <a:lvl1pPr>
              <a:defRPr sz="2520"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54715" y="1466056"/>
            <a:ext cx="8229600" cy="4525963"/>
          </a:xfrm>
        </p:spPr>
        <p:txBody>
          <a:bodyPr/>
          <a:lstStyle>
            <a:lvl1pPr marL="240021" indent="-240021">
              <a:buSzPct val="85000"/>
              <a:buFont typeface="Wingdings" panose="05000000000000000000" pitchFamily="2" charset="2"/>
              <a:buChar char="q"/>
              <a:defRPr sz="1820" b="1">
                <a:solidFill>
                  <a:schemeClr val="tx1"/>
                </a:solidFill>
                <a:latin typeface="Candara" panose="020e0502030303020204" pitchFamily="34" charset="0"/>
                <a:cs typeface="Segoe UI" panose="020b0502040204020203" pitchFamily="34" charset="0"/>
              </a:defRPr>
            </a:lvl1pPr>
            <a:lvl2pPr marL="520047" indent="-200018">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457200" y="6467476"/>
            <a:ext cx="55626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840"/>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1880007799"/>
      </p:ext>
    </p:extLst>
  </p:cSld>
  <p:clrMapOvr>
    <a:masterClrMapping/>
  </p:clrMapOvr>
  <p:transition/>
  <p:timing/>
</p:sldLayout>
</file>

<file path=ppt/slideLayouts/slideLayout2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3"/>
            <a:ext cx="7772400" cy="1362075"/>
          </a:xfrm>
        </p:spPr>
        <p:txBody>
          <a:bodyPr anchor="t"/>
          <a:lstStyle>
            <a:lvl1pPr algn="l">
              <a:defRPr sz="2800"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1400">
                <a:latin typeface="Segoe UI" panose="020b0502040204020203" pitchFamily="34" charset="0"/>
                <a:cs typeface="Segoe UI" panose="020b0502040204020203" pitchFamily="34" charset="0"/>
              </a:defRPr>
            </a:lvl1pPr>
            <a:lvl2pPr marL="320029" indent="0">
              <a:buNone/>
              <a:defRPr sz="1260"/>
            </a:lvl2pPr>
            <a:lvl3pPr marL="640057" indent="0">
              <a:buNone/>
              <a:defRPr sz="1120"/>
            </a:lvl3pPr>
            <a:lvl4pPr marL="960086" indent="0">
              <a:buNone/>
              <a:defRPr sz="980"/>
            </a:lvl4pPr>
            <a:lvl5pPr marL="1280114" indent="0">
              <a:buNone/>
              <a:defRPr sz="980"/>
            </a:lvl5pPr>
            <a:lvl6pPr marL="1600143" indent="0">
              <a:buNone/>
              <a:defRPr sz="980"/>
            </a:lvl6pPr>
            <a:lvl7pPr marL="1920171" indent="0">
              <a:buNone/>
              <a:defRPr sz="980"/>
            </a:lvl7pPr>
            <a:lvl8pPr marL="2240200" indent="0">
              <a:buNone/>
              <a:defRPr sz="980"/>
            </a:lvl8pPr>
            <a:lvl9pPr marL="2560229" indent="0">
              <a:buNone/>
              <a:defRPr sz="980"/>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1839610786"/>
      </p:ext>
    </p:extLst>
  </p:cSld>
  <p:clrMapOvr>
    <a:masterClrMapping/>
  </p:clrMapOvr>
  <p:transition/>
  <p:timing/>
</p:sldLayout>
</file>

<file path=ppt/slideLayouts/slideLayout2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1101987105"/>
      </p:ext>
    </p:extLst>
  </p:cSld>
  <p:clrMapOvr>
    <a:masterClrMapping/>
  </p:clrMapOvr>
  <p:transition/>
  <p:timing/>
</p:sldLayout>
</file>

<file path=ppt/slideLayouts/slideLayout2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492969934"/>
      </p:ext>
    </p:extLst>
  </p:cSld>
  <p:clrMapOvr>
    <a:masterClrMapping/>
  </p:clrMapOvr>
  <p:transition/>
  <p:timing/>
</p:sldLayout>
</file>

<file path=ppt/slideLayouts/slideLayout2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2685964983"/>
      </p:ext>
    </p:extLst>
  </p:cSld>
  <p:clrMapOvr>
    <a:masterClrMapping/>
  </p:clrMapOvr>
  <p:transition/>
  <p:timing/>
</p:sldLayout>
</file>

<file path=ppt/slideLayouts/slideLayout2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107383566"/>
      </p:ext>
    </p:extLst>
  </p:cSld>
  <p:clrMapOvr>
    <a:masterClrMapping/>
  </p:clrMapOvr>
  <p:transition/>
  <p:timing/>
</p:sldLayout>
</file>

<file path=ppt/slideLayouts/slideLayout2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3" y="273050"/>
            <a:ext cx="3008313" cy="1162050"/>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1886184407"/>
      </p:ext>
    </p:extLst>
  </p:cSld>
  <p:clrMapOvr>
    <a:masterClrMapping/>
  </p:clrMapOvr>
  <p:transition/>
  <p:timing/>
</p:sldLayout>
</file>

<file path=ppt/slideLayouts/slideLayout2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240"/>
            </a:lvl1pPr>
            <a:lvl2pPr marL="320029" indent="0">
              <a:buNone/>
              <a:defRPr sz="1960"/>
            </a:lvl2pPr>
            <a:lvl3pPr marL="640057" indent="0">
              <a:buNone/>
              <a:defRPr sz="1680"/>
            </a:lvl3pPr>
            <a:lvl4pPr marL="960086" indent="0">
              <a:buNone/>
              <a:defRPr sz="1400"/>
            </a:lvl4pPr>
            <a:lvl5pPr marL="1280114" indent="0">
              <a:buNone/>
              <a:defRPr sz="1400"/>
            </a:lvl5pPr>
            <a:lvl6pPr marL="1600143" indent="0">
              <a:buNone/>
              <a:defRPr sz="1400"/>
            </a:lvl6pPr>
            <a:lvl7pPr marL="1920171" indent="0">
              <a:buNone/>
              <a:defRPr sz="1400"/>
            </a:lvl7pPr>
            <a:lvl8pPr marL="2240200" indent="0">
              <a:buNone/>
              <a:defRPr sz="1400"/>
            </a:lvl8pPr>
            <a:lvl9pPr marL="2560229" indent="0">
              <a:buNone/>
              <a:defRPr sz="14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3399755702"/>
      </p:ext>
    </p:extLst>
  </p:cSld>
  <p:clrMapOvr>
    <a:masterClrMapping/>
  </p:clrMapOvr>
  <p:transition/>
  <p:timing/>
</p:sldLayout>
</file>

<file path=ppt/slideLayouts/slideLayout2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3281786100"/>
      </p:ext>
    </p:extLst>
  </p:cSld>
  <p:clrMapOvr>
    <a:masterClrMapping/>
  </p:clrMapOvr>
  <p:transition/>
  <p:timing/>
</p:sldLayout>
</file>

<file path=ppt/slideLayouts/slideLayout2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2098410467"/>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2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91"/>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152400" y="6400801"/>
            <a:ext cx="28194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3030570077"/>
      </p:ext>
    </p:extLst>
  </p:cSld>
  <p:clrMapOvr>
    <a:masterClrMapping/>
  </p:clrMapOvr>
  <p:transition/>
  <p:timing/>
</p:sldLayout>
</file>

<file path=ppt/slideLayouts/slideLayout2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0"/>
            <a:ext cx="8713465" cy="6526752"/>
          </a:xfrm>
          <a:prstGeom prst="rect">
            <a:avLst/>
          </a:prstGeom>
        </p:spPr>
      </p:pic>
      <p:sp>
        <p:nvSpPr>
          <p:cNvPr id="2" name="Title 1"/>
          <p:cNvSpPr>
            <a:spLocks noGrp="1"/>
          </p:cNvSpPr>
          <p:nvPr>
            <p:ph type="ctrTitle"/>
          </p:nvPr>
        </p:nvSpPr>
        <p:spPr>
          <a:xfrm>
            <a:off x="698500" y="2712698"/>
            <a:ext cx="7747000" cy="377026"/>
          </a:xfrm>
        </p:spPr>
        <p:txBody>
          <a:bodyPr anchor="b"/>
          <a:lstStyle>
            <a:lvl1pPr algn="ctr">
              <a:defRPr sz="2800">
                <a:solidFill>
                  <a:schemeClr val="accent2"/>
                </a:solidFill>
              </a:defRPr>
            </a:lvl1pPr>
          </a:lstStyle>
          <a:p>
            <a:r>
              <a:rPr lang="en-US"/>
              <a:t>Click to edit Master title style</a:t>
            </a:r>
            <a:endParaRPr lang="en-US"/>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Rectangle 3"/>
          <p:cNvSpPr/>
          <p:nvPr/>
        </p:nvSpPr>
        <p:spPr>
          <a:xfrm>
            <a:off x="3482340" y="223520"/>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4"/>
            <a:ext cx="10034016" cy="99113"/>
          </a:xfrm>
          <a:prstGeom prst="rect">
            <a:avLst/>
          </a:prstGeom>
        </p:spPr>
      </p:pic>
      <p:sp>
        <p:nvSpPr>
          <p:cNvPr id="5" name="Rectangle 4"/>
          <p:cNvSpPr/>
          <p:nvPr/>
        </p:nvSpPr>
        <p:spPr>
          <a:xfrm>
            <a:off x="6812283" y="4885106"/>
            <a:ext cx="2080291" cy="1926127"/>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19"/>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88" y="5121741"/>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68" y="6393019"/>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29"/>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0"/>
            <a:ext cx="672857" cy="745880"/>
          </a:xfrm>
          <a:prstGeom prst="rect">
            <a:avLst/>
          </a:prstGeom>
        </p:spPr>
      </p:pic>
      <p:sp>
        <p:nvSpPr>
          <p:cNvPr id="6" name="Footer Placeholder 5"/>
          <p:cNvSpPr>
            <a:spLocks noGrp="1"/>
          </p:cNvSpPr>
          <p:nvPr>
            <p:ph type="ftr" sz="quarter" idx="10"/>
          </p:nvPr>
        </p:nvSpPr>
        <p:spPr>
          <a:xfrm>
            <a:off x="1204120" y="6363869"/>
            <a:ext cx="6201666" cy="36618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8"/>
          <a:stretch>
            <a:fillRect/>
          </a:stretch>
        </p:blipFill>
        <p:spPr>
          <a:xfrm>
            <a:off x="0" y="6415635"/>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2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28188"/>
            <a:ext cx="6172200" cy="377026"/>
          </a:xfrm>
        </p:spPr>
        <p:txBody>
          <a:bodyPr anchor="ctr"/>
          <a:lstStyle>
            <a:lvl1pPr algn="l">
              <a:defRPr sz="2800" b="0" cap="none" baseline="0">
                <a:solidFill>
                  <a:srgbClr val="055C91"/>
                </a:solidFill>
              </a:defRPr>
            </a:lvl1pPr>
          </a:lstStyle>
          <a:p>
            <a:r>
              <a:rPr lang="en-US"/>
              <a:t>Click to edit Master title style</a:t>
            </a:r>
            <a:endParaRPr lang="en-US"/>
          </a:p>
        </p:txBody>
      </p:sp>
      <p:sp>
        <p:nvSpPr>
          <p:cNvPr id="3" name="Text Placeholder 2"/>
          <p:cNvSpPr>
            <a:spLocks noGrp="1"/>
          </p:cNvSpPr>
          <p:nvPr>
            <p:ph type="body" idx="1"/>
          </p:nvPr>
        </p:nvSpPr>
        <p:spPr>
          <a:xfrm>
            <a:off x="2641600" y="2942670"/>
            <a:ext cx="6172200" cy="265457"/>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07"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0"/>
            <a:ext cx="1101550" cy="122109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3"/>
            <a:ext cx="252342" cy="650393"/>
          </a:xfrm>
          <a:prstGeom prst="rect">
            <a:avLst/>
          </a:prstGeom>
        </p:spPr>
      </p:pic>
      <p:sp>
        <p:nvSpPr>
          <p:cNvPr id="7" name="Footer Placeholder 6"/>
          <p:cNvSpPr>
            <a:spLocks noGrp="1"/>
          </p:cNvSpPr>
          <p:nvPr>
            <p:ph type="ftr" sz="quarter" idx="10"/>
          </p:nvPr>
        </p:nvSpPr>
        <p:spPr>
          <a:xfrm>
            <a:off x="1597682" y="6578465"/>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17" name="Picture 16"/>
          <p:cNvPicPr>
            <a:picLocks noChangeAspect="1"/>
          </p:cNvPicPr>
          <p:nvPr/>
        </p:nvPicPr>
        <p:blipFill>
          <a:blip r:embed="rId8"/>
          <a:stretch>
            <a:fillRect/>
          </a:stretch>
        </p:blipFill>
        <p:spPr>
          <a:xfrm>
            <a:off x="118720"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2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itle 1"/>
          <p:cNvSpPr>
            <a:spLocks noGrp="1"/>
          </p:cNvSpPr>
          <p:nvPr>
            <p:ph type="title"/>
          </p:nvPr>
        </p:nvSpPr>
        <p:spPr>
          <a:xfrm>
            <a:off x="762000" y="406258"/>
            <a:ext cx="8026400" cy="508142"/>
          </a:xfrm>
        </p:spPr>
        <p:txBody>
          <a:bodyPr/>
          <a:lstStyle/>
          <a:p>
            <a:r>
              <a:rPr lang="en-US"/>
              <a:t>Click to edit Master title style</a:t>
            </a:r>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3"/>
            <a:ext cx="628992" cy="697255"/>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sp>
        <p:nvSpPr>
          <p:cNvPr id="2" name="Footer Placeholder 1"/>
          <p:cNvSpPr>
            <a:spLocks noGrp="1"/>
          </p:cNvSpPr>
          <p:nvPr>
            <p:ph type="ftr" sz="quarter" idx="10"/>
          </p:nvPr>
        </p:nvSpPr>
        <p:spPr>
          <a:xfrm>
            <a:off x="1597682" y="6578465"/>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5" name="Picture 4"/>
          <p:cNvPicPr>
            <a:picLocks noChangeAspect="1"/>
          </p:cNvPicPr>
          <p:nvPr/>
        </p:nvPicPr>
        <p:blipFill>
          <a:blip r:embed="rId4"/>
          <a:stretch>
            <a:fillRect/>
          </a:stretch>
        </p:blipFill>
        <p:spPr>
          <a:xfrm>
            <a:off x="47177" y="6324600"/>
            <a:ext cx="1439449" cy="442907"/>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2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06258"/>
            <a:ext cx="8026400" cy="296235"/>
          </a:xfrm>
        </p:spPr>
        <p:txBody>
          <a:bodyPr/>
          <a:lstStyle/>
          <a:p>
            <a:r>
              <a:rPr lang="en-US"/>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3"/>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sp>
        <p:nvSpPr>
          <p:cNvPr id="3" name="Footer Placeholder 2"/>
          <p:cNvSpPr>
            <a:spLocks noGrp="1"/>
          </p:cNvSpPr>
          <p:nvPr>
            <p:ph type="ftr" sz="quarter" idx="10"/>
          </p:nvPr>
        </p:nvSpPr>
        <p:spPr>
          <a:xfrm>
            <a:off x="1597682" y="6578465"/>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4"/>
          <a:stretch>
            <a:fillRect/>
          </a:stretch>
        </p:blipFill>
        <p:spPr>
          <a:xfrm>
            <a:off x="60488" y="6305978"/>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2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2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2"/>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7"/>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2"/>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2"/>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87"/>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2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454152"/>
            <a:ext cx="8382000" cy="1069848"/>
          </a:xfrm>
        </p:spPr>
        <p:txBody>
          <a:bodyPr/>
          <a:lstStyle>
            <a:lvl1pPr>
              <a:defRPr sz="3200" b="0" i="0" cap="none" baseline="0">
                <a:solidFill>
                  <a:schemeClr val="accent3">
                    <a:lumMod val="75000"/>
                  </a:schemeClr>
                </a:solidFill>
              </a:defRPr>
            </a:lvl1pPr>
          </a:lstStyle>
          <a:p>
            <a:r>
              <a:rPr lang="en-US"/>
              <a:t>Click to edit Master title style</a:t>
            </a:r>
          </a:p>
        </p:txBody>
      </p:sp>
      <p:sp>
        <p:nvSpPr>
          <p:cNvPr id="5" name="Content Placeholder 4"/>
          <p:cNvSpPr>
            <a:spLocks noGrp="1"/>
          </p:cNvSpPr>
          <p:nvPr>
            <p:ph sz="quarter" idx="2"/>
          </p:nvPr>
        </p:nvSpPr>
        <p:spPr>
          <a:xfrm>
            <a:off x="381000" y="1828800"/>
            <a:ext cx="4041648" cy="4495800"/>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08" y="1828800"/>
            <a:ext cx="4041775" cy="4495800"/>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2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userDrawn="1">
  <p:cSld name="3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7"/>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13"/>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2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cSld name="Two Content">
    <p:spTree>
      <p:nvGrpSpPr>
        <p:cNvPr id="1" name=""/>
        <p:cNvGrpSpPr/>
        <p:nvPr/>
      </p:nvGrpSpPr>
      <p:grpSpPr>
        <a:xfrm>
          <a:off x="0" y="0"/>
          <a:ext cx="0" cy="0"/>
        </a:xfrm>
      </p:grpSpPr>
      <p:sp>
        <p:nvSpPr>
          <p:cNvPr id="5" name="Freeform 11"/>
          <p:cNvSpPr/>
          <p:nvPr/>
        </p:nvSpPr>
        <p:spPr bwMode="auto">
          <a:xfrm flipV="1">
            <a:off x="-3175" y="714375"/>
            <a:ext cx="1192213" cy="508000"/>
          </a:xfrm>
          <a:custGeom>
            <a:cxnLst>
              <a:cxn ang="0">
                <a:pos x="9248" y="4701"/>
              </a:cxn>
              <a:cxn ang="0">
                <a:pos x="7915" y="188"/>
              </a:cxn>
              <a:cxn ang="0">
                <a:pos x="7886" y="94"/>
              </a:cxn>
              <a:cxn ang="0">
                <a:pos x="7803" y="0"/>
              </a:cxn>
              <a:cxn ang="0">
                <a:pos x="7275" y="0"/>
              </a:cxn>
              <a:cxn ang="0">
                <a:pos x="0" y="70"/>
              </a:cxn>
              <a:cxn ang="0">
                <a:pos x="25" y="10000"/>
              </a:cxn>
              <a:cxn ang="0">
                <a:pos x="7275" y="9966"/>
              </a:cxn>
              <a:cxn ang="0">
                <a:pos x="7803" y="9966"/>
              </a:cxn>
              <a:cxn ang="0">
                <a:pos x="7886" y="9872"/>
              </a:cxn>
              <a:cxn ang="0">
                <a:pos x="7915" y="9778"/>
              </a:cxn>
              <a:cxn ang="0">
                <a:pos x="9248" y="5265"/>
              </a:cxn>
              <a:cxn ang="0">
                <a:pos x="9248" y="4701"/>
              </a:cxn>
            </a:cxnLst>
            <a:rect l="0" t="0"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w="9525">
            <a:noFill/>
            <a:round/>
          </a:ln>
        </p:spPr>
        <p:txBody>
          <a:bodyPr/>
          <a:lstStyle>
            <a:defPPr>
              <a:defRPr lang="en-US"/>
            </a:def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41909" y="2133600"/>
            <a:ext cx="3235398"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93060" y="2126222"/>
            <a:ext cx="3235398"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10"/>
          </p:nvPr>
        </p:nvSpPr>
        <p:spPr/>
        <p:txBody>
          <a:bodyPr/>
          <a:lstStyle>
            <a:defPPr>
              <a:defRPr lang="en-US"/>
            </a:defPPr>
            <a:lvl1pPr marL="0" algn="l" defTabSz="914400" rtl="0" eaLnBrk="1" fontAlgn="base" latinLnBrk="0" hangingPunct="0">
              <a:spcBef>
                <a:spcPct val="0"/>
              </a:spcBef>
              <a:spcAft>
                <a:spcPct val="0"/>
              </a:spcAft>
              <a:defRPr sz="1800" kern="1200">
                <a:solidFill>
                  <a:schemeClr val="tx1"/>
                </a:solidFill>
                <a:latin typeface="Arial" pitchFamily="34" charset="0"/>
                <a:ea typeface="+mn-ea"/>
                <a:cs typeface="Arial" pitchFamily="34" charset="0"/>
              </a:defRPr>
            </a:lvl1pPr>
          </a:lstStyle>
          <a:p>
            <a:pPr>
              <a:defRPr/>
            </a:pPr>
            <a:fld id="{F73ECC56-92DE-463D-BC83-1A36E9F70714}" type="datetimeFigureOut">
              <a:rPr lang="en-US"/>
              <a:pPr>
                <a:defRPr/>
              </a:pPr>
              <a:t>10/14/2020</a:t>
            </a:fld>
            <a:endParaRPr lang="en-US"/>
          </a:p>
        </p:txBody>
      </p:sp>
      <p:sp>
        <p:nvSpPr>
          <p:cNvPr id="7" name="Footer Placeholder 5"/>
          <p:cNvSpPr>
            <a:spLocks noGrp="1"/>
          </p:cNvSpPr>
          <p:nvPr>
            <p:ph type="ftr" sz="quarter" idx="11"/>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defPPr>
              <a:defRPr lang="en-US"/>
            </a:defPPr>
            <a:lvl1pPr marL="0" algn="l" defTabSz="914400" rtl="0" eaLnBrk="1" fontAlgn="base" latinLnBrk="0" hangingPunct="0">
              <a:spcBef>
                <a:spcPct val="0"/>
              </a:spcBef>
              <a:spcAft>
                <a:spcPct val="0"/>
              </a:spcAft>
              <a:defRPr sz="1800" kern="1200">
                <a:solidFill>
                  <a:schemeClr val="tx1"/>
                </a:solidFill>
                <a:latin typeface="Arial" pitchFamily="34" charset="0"/>
                <a:ea typeface="+mn-ea"/>
                <a:cs typeface="Arial" pitchFamily="34" charset="0"/>
              </a:defRPr>
            </a:lvl1pPr>
          </a:lstStyle>
          <a:p>
            <a:pPr>
              <a:defRPr/>
            </a:pPr>
            <a:fld id="{47188DAA-A4CE-47E2-8A2A-594BFA02CF18}" type="slidenum">
              <a:rPr lang="en-US"/>
              <a:pPr>
                <a:defRPr/>
              </a:pPr>
              <a:t>‹#›</a:t>
            </a:fld>
            <a:endParaRPr lang="en-US"/>
          </a:p>
        </p:txBody>
      </p:sp>
    </p:spTree>
    <p:extLst>
      <p:ext uri="{BB962C8B-B14F-4D97-AF65-F5344CB8AC3E}">
        <p14:creationId xmlns:p14="http://schemas.microsoft.com/office/powerpoint/2010/main" val="2110333344"/>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2"/>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7"/>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2"/>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2"/>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smtClean="0"/>
              <a:t>Click to edit Master subtitle style</a:t>
            </a:r>
            <a:endParaRPr lang="en-US"/>
          </a:p>
        </p:txBody>
      </p:sp>
      <p:pic>
        <p:nvPicPr>
          <p:cNvPr id="1026" name="Picture 2"/>
          <p:cNvPicPr>
            <a:picLocks noChangeAspect="1" noChangeArrowheads="1"/>
          </p:cNvPicPr>
          <p:nvPr userDrawn="1"/>
        </p:nvPicPr>
        <p:blipFill>
          <a:blip r:embed="rId1"/>
          <a:stretch>
            <a:fillRect/>
          </a:stretch>
        </p:blipFill>
        <p:spPr bwMode="auto">
          <a:xfrm>
            <a:off x="3200400" y="163287"/>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2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8"/>
            <a:ext cx="77724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Segoe UI" panose="020b0502040204020203" pitchFamily="34" charset="0"/>
                <a:cs typeface="Segoe UI" panose="020b0502040204020203" pitchFamily="34" charset="0"/>
              </a:defRPr>
            </a:lvl1pPr>
            <a:lvl2pPr marL="320029" indent="0" algn="ctr">
              <a:buNone/>
              <a:defRPr/>
            </a:lvl2pPr>
            <a:lvl3pPr marL="640057" indent="0" algn="ctr">
              <a:buNone/>
              <a:defRPr/>
            </a:lvl3pPr>
            <a:lvl4pPr marL="960086" indent="0" algn="ctr">
              <a:buNone/>
              <a:defRPr/>
            </a:lvl4pPr>
            <a:lvl5pPr marL="1280114" indent="0" algn="ctr">
              <a:buNone/>
              <a:defRPr/>
            </a:lvl5pPr>
            <a:lvl6pPr marL="1600143" indent="0" algn="ctr">
              <a:buNone/>
              <a:defRPr/>
            </a:lvl6pPr>
            <a:lvl7pPr marL="1920171" indent="0" algn="ctr">
              <a:buNone/>
              <a:defRPr/>
            </a:lvl7pPr>
            <a:lvl8pPr marL="2240200" indent="0" algn="ctr">
              <a:buNone/>
              <a:defRPr/>
            </a:lvl8pPr>
            <a:lvl9pPr marL="2560229"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3467792033"/>
      </p:ext>
    </p:extLst>
  </p:cSld>
  <p:clrMapOvr>
    <a:masterClrMapping/>
  </p:clrMapOvr>
  <p:transition/>
  <p:timing/>
</p:sldLayout>
</file>

<file path=ppt/slideLayouts/slideLayout2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57200" y="274639"/>
            <a:ext cx="8229600" cy="1020762"/>
          </a:xfrm>
        </p:spPr>
        <p:txBody>
          <a:bodyPr/>
          <a:lstStyle>
            <a:lvl1pPr>
              <a:defRPr sz="2520"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54715" y="1466056"/>
            <a:ext cx="8229600" cy="4525963"/>
          </a:xfrm>
        </p:spPr>
        <p:txBody>
          <a:bodyPr/>
          <a:lstStyle>
            <a:lvl1pPr marL="240021" indent="-240021">
              <a:buSzPct val="85000"/>
              <a:buFont typeface="Wingdings" panose="05000000000000000000" pitchFamily="2" charset="2"/>
              <a:buChar char="q"/>
              <a:defRPr sz="1820" b="1">
                <a:solidFill>
                  <a:schemeClr val="tx1"/>
                </a:solidFill>
                <a:latin typeface="Candara" panose="020e0502030303020204" pitchFamily="34" charset="0"/>
                <a:cs typeface="Segoe UI" panose="020b0502040204020203" pitchFamily="34" charset="0"/>
              </a:defRPr>
            </a:lvl1pPr>
            <a:lvl2pPr marL="520047" indent="-200018">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457200" y="6467476"/>
            <a:ext cx="55626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840"/>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1880007799"/>
      </p:ext>
    </p:extLst>
  </p:cSld>
  <p:clrMapOvr>
    <a:masterClrMapping/>
  </p:clrMapOvr>
  <p:transition/>
  <p:timing/>
</p:sldLayout>
</file>

<file path=ppt/slideLayouts/slideLayout2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3"/>
            <a:ext cx="7772400" cy="1362075"/>
          </a:xfrm>
        </p:spPr>
        <p:txBody>
          <a:bodyPr anchor="t"/>
          <a:lstStyle>
            <a:lvl1pPr algn="l">
              <a:defRPr sz="2800"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1400">
                <a:latin typeface="Segoe UI" panose="020b0502040204020203" pitchFamily="34" charset="0"/>
                <a:cs typeface="Segoe UI" panose="020b0502040204020203" pitchFamily="34" charset="0"/>
              </a:defRPr>
            </a:lvl1pPr>
            <a:lvl2pPr marL="320029" indent="0">
              <a:buNone/>
              <a:defRPr sz="1260"/>
            </a:lvl2pPr>
            <a:lvl3pPr marL="640057" indent="0">
              <a:buNone/>
              <a:defRPr sz="1120"/>
            </a:lvl3pPr>
            <a:lvl4pPr marL="960086" indent="0">
              <a:buNone/>
              <a:defRPr sz="980"/>
            </a:lvl4pPr>
            <a:lvl5pPr marL="1280114" indent="0">
              <a:buNone/>
              <a:defRPr sz="980"/>
            </a:lvl5pPr>
            <a:lvl6pPr marL="1600143" indent="0">
              <a:buNone/>
              <a:defRPr sz="980"/>
            </a:lvl6pPr>
            <a:lvl7pPr marL="1920171" indent="0">
              <a:buNone/>
              <a:defRPr sz="980"/>
            </a:lvl7pPr>
            <a:lvl8pPr marL="2240200" indent="0">
              <a:buNone/>
              <a:defRPr sz="980"/>
            </a:lvl8pPr>
            <a:lvl9pPr marL="2560229" indent="0">
              <a:buNone/>
              <a:defRPr sz="980"/>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1839610786"/>
      </p:ext>
    </p:extLst>
  </p:cSld>
  <p:clrMapOvr>
    <a:masterClrMapping/>
  </p:clrMapOvr>
  <p:transition/>
  <p:timing/>
</p:sldLayout>
</file>

<file path=ppt/slideLayouts/slideLayout2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1101987105"/>
      </p:ext>
    </p:extLst>
  </p:cSld>
  <p:clrMapOvr>
    <a:masterClrMapping/>
  </p:clrMapOvr>
  <p:transition/>
  <p:timing/>
</p:sldLayout>
</file>

<file path=ppt/slideLayouts/slideLayout2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492969934"/>
      </p:ext>
    </p:extLst>
  </p:cSld>
  <p:clrMapOvr>
    <a:masterClrMapping/>
  </p:clrMapOvr>
  <p:transition/>
  <p:timing/>
</p:sldLayout>
</file>

<file path=ppt/slideLayouts/slideLayout2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2685964983"/>
      </p:ext>
    </p:extLst>
  </p:cSld>
  <p:clrMapOvr>
    <a:masterClrMapping/>
  </p:clrMapOvr>
  <p:transition/>
  <p:timing/>
</p:sldLayout>
</file>

<file path=ppt/slideLayouts/slideLayout2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107383566"/>
      </p:ext>
    </p:extLst>
  </p:cSld>
  <p:clrMapOvr>
    <a:masterClrMapping/>
  </p:clrMapOvr>
  <p:transition/>
  <p:timing/>
</p:sldLayout>
</file>

<file path=ppt/slideLayouts/slideLayout2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3" y="273050"/>
            <a:ext cx="3008313" cy="1162050"/>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1886184407"/>
      </p:ext>
    </p:extLst>
  </p:cSld>
  <p:clrMapOvr>
    <a:masterClrMapping/>
  </p:clrMapOvr>
  <p:transition/>
  <p:timing/>
</p:sldLayout>
</file>

<file path=ppt/slideLayouts/slideLayout2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240"/>
            </a:lvl1pPr>
            <a:lvl2pPr marL="320029" indent="0">
              <a:buNone/>
              <a:defRPr sz="1960"/>
            </a:lvl2pPr>
            <a:lvl3pPr marL="640057" indent="0">
              <a:buNone/>
              <a:defRPr sz="1680"/>
            </a:lvl3pPr>
            <a:lvl4pPr marL="960086" indent="0">
              <a:buNone/>
              <a:defRPr sz="1400"/>
            </a:lvl4pPr>
            <a:lvl5pPr marL="1280114" indent="0">
              <a:buNone/>
              <a:defRPr sz="1400"/>
            </a:lvl5pPr>
            <a:lvl6pPr marL="1600143" indent="0">
              <a:buNone/>
              <a:defRPr sz="1400"/>
            </a:lvl6pPr>
            <a:lvl7pPr marL="1920171" indent="0">
              <a:buNone/>
              <a:defRPr sz="1400"/>
            </a:lvl7pPr>
            <a:lvl8pPr marL="2240200" indent="0">
              <a:buNone/>
              <a:defRPr sz="1400"/>
            </a:lvl8pPr>
            <a:lvl9pPr marL="2560229" indent="0">
              <a:buNone/>
              <a:defRPr sz="14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3399755702"/>
      </p:ext>
    </p:extLst>
  </p:cSld>
  <p:clrMapOvr>
    <a:masterClrMapping/>
  </p:clrMapOvr>
  <p:transition/>
  <p:timing/>
</p:sldLayout>
</file>

<file path=ppt/slideLayouts/slideLayout2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3281786100"/>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454152"/>
            <a:ext cx="8382000" cy="1069848"/>
          </a:xfrm>
        </p:spPr>
        <p:txBody>
          <a:bodyPr/>
          <a:lstStyle>
            <a:lvl1pPr>
              <a:defRPr sz="3200" b="0" i="0" cap="none" baseline="0">
                <a:solidFill>
                  <a:schemeClr val="accent3">
                    <a:lumMod val="75000"/>
                  </a:schemeClr>
                </a:solidFill>
              </a:defRPr>
            </a:lvl1pPr>
          </a:lstStyle>
          <a:p>
            <a:r>
              <a:rPr lang="en-US" smtClean="0"/>
              <a:t>Click to edit Master title style</a:t>
            </a:r>
            <a:endParaRPr lang="en-US"/>
          </a:p>
        </p:txBody>
      </p:sp>
      <p:sp>
        <p:nvSpPr>
          <p:cNvPr id="5" name="Content Placeholder 4"/>
          <p:cNvSpPr>
            <a:spLocks noGrp="1"/>
          </p:cNvSpPr>
          <p:nvPr>
            <p:ph sz="quarter" idx="2"/>
          </p:nvPr>
        </p:nvSpPr>
        <p:spPr>
          <a:xfrm>
            <a:off x="381000" y="1828800"/>
            <a:ext cx="4041648" cy="4495800"/>
          </a:xfrm>
        </p:spPr>
        <p:txBody>
          <a:bodyPr/>
          <a:lstStyle>
            <a:lvl1pPr>
              <a:defRPr sz="2400"/>
            </a:lvl1pPr>
            <a:lvl2pPr>
              <a:defRPr sz="1867"/>
            </a:lvl2pPr>
            <a:lvl3pPr>
              <a:defRPr sz="1680"/>
            </a:lvl3pPr>
            <a:lvl4pPr>
              <a:defRPr sz="1493"/>
            </a:lvl4pPr>
            <a:lvl5pPr>
              <a:defRPr sz="149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18308" y="1828800"/>
            <a:ext cx="4041775" cy="4495800"/>
          </a:xfrm>
        </p:spPr>
        <p:txBody>
          <a:bodyPr/>
          <a:lstStyle>
            <a:lvl1pPr>
              <a:defRPr sz="2400"/>
            </a:lvl1pPr>
            <a:lvl2pPr>
              <a:defRPr sz="1867"/>
            </a:lvl2pPr>
            <a:lvl3pPr>
              <a:defRPr sz="1680"/>
            </a:lvl3pPr>
            <a:lvl4pPr>
              <a:defRPr sz="1493"/>
            </a:lvl4pPr>
            <a:lvl5pPr>
              <a:defRPr sz="149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2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2098410467"/>
      </p:ext>
    </p:extLst>
  </p:cSld>
  <p:clrMapOvr>
    <a:masterClrMapping/>
  </p:clrMapOvr>
  <p:transition/>
  <p:timing/>
</p:sldLayout>
</file>

<file path=ppt/slideLayouts/slideLayout2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91"/>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152400" y="6400801"/>
            <a:ext cx="28194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3030570077"/>
      </p:ext>
    </p:extLst>
  </p:cSld>
  <p:clrMapOvr>
    <a:masterClrMapping/>
  </p:clrMapOvr>
  <p:transition/>
  <p:timing/>
</p:sldLayout>
</file>

<file path=ppt/slideLayouts/slideLayout2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0"/>
            <a:ext cx="8713465" cy="6526752"/>
          </a:xfrm>
          <a:prstGeom prst="rect">
            <a:avLst/>
          </a:prstGeom>
        </p:spPr>
      </p:pic>
      <p:sp>
        <p:nvSpPr>
          <p:cNvPr id="2" name="Title 1"/>
          <p:cNvSpPr>
            <a:spLocks noGrp="1"/>
          </p:cNvSpPr>
          <p:nvPr>
            <p:ph type="ctrTitle"/>
          </p:nvPr>
        </p:nvSpPr>
        <p:spPr>
          <a:xfrm>
            <a:off x="698500" y="2712698"/>
            <a:ext cx="7747000" cy="377026"/>
          </a:xfrm>
        </p:spPr>
        <p:txBody>
          <a:bodyPr anchor="b"/>
          <a:lstStyle>
            <a:lvl1pPr algn="ctr">
              <a:defRPr sz="2800">
                <a:solidFill>
                  <a:schemeClr val="accent2"/>
                </a:solidFill>
              </a:defRPr>
            </a:lvl1pPr>
          </a:lstStyle>
          <a:p>
            <a:r>
              <a:rPr lang="en-US"/>
              <a:t>Click to edit Master title style</a:t>
            </a:r>
            <a:endParaRPr lang="en-US"/>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Rectangle 3"/>
          <p:cNvSpPr/>
          <p:nvPr/>
        </p:nvSpPr>
        <p:spPr>
          <a:xfrm>
            <a:off x="3482340" y="223520"/>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4"/>
            <a:ext cx="10034016" cy="99113"/>
          </a:xfrm>
          <a:prstGeom prst="rect">
            <a:avLst/>
          </a:prstGeom>
        </p:spPr>
      </p:pic>
      <p:sp>
        <p:nvSpPr>
          <p:cNvPr id="5" name="Rectangle 4"/>
          <p:cNvSpPr/>
          <p:nvPr/>
        </p:nvSpPr>
        <p:spPr>
          <a:xfrm>
            <a:off x="6812283" y="4885106"/>
            <a:ext cx="2080291" cy="1926127"/>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19"/>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88" y="5121741"/>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68" y="6393019"/>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29"/>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0"/>
            <a:ext cx="672857" cy="745880"/>
          </a:xfrm>
          <a:prstGeom prst="rect">
            <a:avLst/>
          </a:prstGeom>
        </p:spPr>
      </p:pic>
      <p:sp>
        <p:nvSpPr>
          <p:cNvPr id="6" name="Footer Placeholder 5"/>
          <p:cNvSpPr>
            <a:spLocks noGrp="1"/>
          </p:cNvSpPr>
          <p:nvPr>
            <p:ph type="ftr" sz="quarter" idx="10"/>
          </p:nvPr>
        </p:nvSpPr>
        <p:spPr>
          <a:xfrm>
            <a:off x="1204120" y="6363869"/>
            <a:ext cx="6201666" cy="36618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8"/>
          <a:stretch>
            <a:fillRect/>
          </a:stretch>
        </p:blipFill>
        <p:spPr>
          <a:xfrm>
            <a:off x="0" y="6415635"/>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2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28188"/>
            <a:ext cx="6172200" cy="377026"/>
          </a:xfrm>
        </p:spPr>
        <p:txBody>
          <a:bodyPr anchor="ctr"/>
          <a:lstStyle>
            <a:lvl1pPr algn="l">
              <a:defRPr sz="2800" b="0" cap="none" baseline="0">
                <a:solidFill>
                  <a:srgbClr val="055C91"/>
                </a:solidFill>
              </a:defRPr>
            </a:lvl1pPr>
          </a:lstStyle>
          <a:p>
            <a:r>
              <a:rPr lang="en-US"/>
              <a:t>Click to edit Master title style</a:t>
            </a:r>
            <a:endParaRPr lang="en-US"/>
          </a:p>
        </p:txBody>
      </p:sp>
      <p:sp>
        <p:nvSpPr>
          <p:cNvPr id="3" name="Text Placeholder 2"/>
          <p:cNvSpPr>
            <a:spLocks noGrp="1"/>
          </p:cNvSpPr>
          <p:nvPr>
            <p:ph type="body" idx="1"/>
          </p:nvPr>
        </p:nvSpPr>
        <p:spPr>
          <a:xfrm>
            <a:off x="2641600" y="2942670"/>
            <a:ext cx="6172200" cy="265457"/>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07"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0"/>
            <a:ext cx="1101550" cy="122109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3"/>
            <a:ext cx="252342" cy="650393"/>
          </a:xfrm>
          <a:prstGeom prst="rect">
            <a:avLst/>
          </a:prstGeom>
        </p:spPr>
      </p:pic>
      <p:sp>
        <p:nvSpPr>
          <p:cNvPr id="7" name="Footer Placeholder 6"/>
          <p:cNvSpPr>
            <a:spLocks noGrp="1"/>
          </p:cNvSpPr>
          <p:nvPr>
            <p:ph type="ftr" sz="quarter" idx="10"/>
          </p:nvPr>
        </p:nvSpPr>
        <p:spPr>
          <a:xfrm>
            <a:off x="1597682" y="6578465"/>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17" name="Picture 16"/>
          <p:cNvPicPr>
            <a:picLocks noChangeAspect="1"/>
          </p:cNvPicPr>
          <p:nvPr/>
        </p:nvPicPr>
        <p:blipFill>
          <a:blip r:embed="rId8"/>
          <a:stretch>
            <a:fillRect/>
          </a:stretch>
        </p:blipFill>
        <p:spPr>
          <a:xfrm>
            <a:off x="118720"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2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itle 1"/>
          <p:cNvSpPr>
            <a:spLocks noGrp="1"/>
          </p:cNvSpPr>
          <p:nvPr>
            <p:ph type="title"/>
          </p:nvPr>
        </p:nvSpPr>
        <p:spPr>
          <a:xfrm>
            <a:off x="762000" y="406258"/>
            <a:ext cx="8026400" cy="508142"/>
          </a:xfrm>
        </p:spPr>
        <p:txBody>
          <a:bodyPr/>
          <a:lstStyle/>
          <a:p>
            <a:r>
              <a:rPr lang="en-US"/>
              <a:t>Click to edit Master title style</a:t>
            </a:r>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3"/>
            <a:ext cx="628992" cy="697255"/>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sp>
        <p:nvSpPr>
          <p:cNvPr id="2" name="Footer Placeholder 1"/>
          <p:cNvSpPr>
            <a:spLocks noGrp="1"/>
          </p:cNvSpPr>
          <p:nvPr>
            <p:ph type="ftr" sz="quarter" idx="10"/>
          </p:nvPr>
        </p:nvSpPr>
        <p:spPr>
          <a:xfrm>
            <a:off x="1597682" y="6578465"/>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5" name="Picture 4"/>
          <p:cNvPicPr>
            <a:picLocks noChangeAspect="1"/>
          </p:cNvPicPr>
          <p:nvPr/>
        </p:nvPicPr>
        <p:blipFill>
          <a:blip r:embed="rId4"/>
          <a:stretch>
            <a:fillRect/>
          </a:stretch>
        </p:blipFill>
        <p:spPr>
          <a:xfrm>
            <a:off x="47177" y="6324600"/>
            <a:ext cx="1439449" cy="442907"/>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2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06258"/>
            <a:ext cx="8026400" cy="296235"/>
          </a:xfrm>
        </p:spPr>
        <p:txBody>
          <a:bodyPr/>
          <a:lstStyle/>
          <a:p>
            <a:r>
              <a:rPr lang="en-US"/>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3"/>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sp>
        <p:nvSpPr>
          <p:cNvPr id="3" name="Footer Placeholder 2"/>
          <p:cNvSpPr>
            <a:spLocks noGrp="1"/>
          </p:cNvSpPr>
          <p:nvPr>
            <p:ph type="ftr" sz="quarter" idx="10"/>
          </p:nvPr>
        </p:nvSpPr>
        <p:spPr>
          <a:xfrm>
            <a:off x="1597682" y="6578465"/>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4"/>
          <a:stretch>
            <a:fillRect/>
          </a:stretch>
        </p:blipFill>
        <p:spPr>
          <a:xfrm>
            <a:off x="60488" y="6305978"/>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2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2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2"/>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7"/>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2"/>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2"/>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87"/>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2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454152"/>
            <a:ext cx="8382000" cy="1069848"/>
          </a:xfrm>
        </p:spPr>
        <p:txBody>
          <a:bodyPr/>
          <a:lstStyle>
            <a:lvl1pPr>
              <a:defRPr sz="3200" b="0" i="0" cap="none" baseline="0">
                <a:solidFill>
                  <a:schemeClr val="accent3">
                    <a:lumMod val="75000"/>
                  </a:schemeClr>
                </a:solidFill>
              </a:defRPr>
            </a:lvl1pPr>
          </a:lstStyle>
          <a:p>
            <a:r>
              <a:rPr lang="en-US"/>
              <a:t>Click to edit Master title style</a:t>
            </a:r>
          </a:p>
        </p:txBody>
      </p:sp>
      <p:sp>
        <p:nvSpPr>
          <p:cNvPr id="5" name="Content Placeholder 4"/>
          <p:cNvSpPr>
            <a:spLocks noGrp="1"/>
          </p:cNvSpPr>
          <p:nvPr>
            <p:ph sz="quarter" idx="2"/>
          </p:nvPr>
        </p:nvSpPr>
        <p:spPr>
          <a:xfrm>
            <a:off x="381000" y="1828800"/>
            <a:ext cx="4041648" cy="4495800"/>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08" y="1828800"/>
            <a:ext cx="4041775" cy="4495800"/>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2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userDrawn="1">
  <p:cSld name="3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7"/>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13"/>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userDrawn="1">
  <p:cSld name="2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7"/>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14"/>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smtClean="0"/>
              <a:t>Click to edit Master subtitle style</a:t>
            </a:r>
            <a:endParaRPr lang="en-US"/>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0"/>
            <a:ext cx="8713465" cy="6526752"/>
          </a:xfrm>
          <a:prstGeom prst="rect">
            <a:avLst/>
          </a:prstGeom>
        </p:spPr>
      </p:pic>
      <p:sp>
        <p:nvSpPr>
          <p:cNvPr id="2" name="Title 1"/>
          <p:cNvSpPr>
            <a:spLocks noGrp="1"/>
          </p:cNvSpPr>
          <p:nvPr>
            <p:ph type="ctrTitle"/>
          </p:nvPr>
        </p:nvSpPr>
        <p:spPr>
          <a:xfrm>
            <a:off x="698500" y="2712698"/>
            <a:ext cx="7747000" cy="377026"/>
          </a:xfrm>
        </p:spPr>
        <p:txBody>
          <a:bodyPr anchor="b"/>
          <a:lstStyle>
            <a:lvl1pPr algn="ctr">
              <a:defRPr sz="2800">
                <a:solidFill>
                  <a:schemeClr val="accent2"/>
                </a:solidFill>
              </a:defRPr>
            </a:lvl1pPr>
          </a:lstStyle>
          <a:p>
            <a:r>
              <a:rPr lang="en-US" smtClean="0"/>
              <a:t>Click to edit Master title style</a:t>
            </a:r>
            <a:endParaRPr lang="en-US"/>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Rectangle 3"/>
          <p:cNvSpPr/>
          <p:nvPr/>
        </p:nvSpPr>
        <p:spPr>
          <a:xfrm>
            <a:off x="3482340" y="223520"/>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4"/>
            <a:ext cx="10034016" cy="99113"/>
          </a:xfrm>
          <a:prstGeom prst="rect">
            <a:avLst/>
          </a:prstGeom>
        </p:spPr>
      </p:pic>
      <p:sp>
        <p:nvSpPr>
          <p:cNvPr id="5" name="Rectangle 4"/>
          <p:cNvSpPr/>
          <p:nvPr/>
        </p:nvSpPr>
        <p:spPr>
          <a:xfrm>
            <a:off x="6812283" y="4885106"/>
            <a:ext cx="2080291" cy="1926127"/>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19"/>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88" y="5121741"/>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68" y="6393019"/>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29"/>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0"/>
            <a:ext cx="672857" cy="745880"/>
          </a:xfrm>
          <a:prstGeom prst="rect">
            <a:avLst/>
          </a:prstGeom>
        </p:spPr>
      </p:pic>
      <p:sp>
        <p:nvSpPr>
          <p:cNvPr id="6" name="Footer Placeholder 5"/>
          <p:cNvSpPr>
            <a:spLocks noGrp="1"/>
          </p:cNvSpPr>
          <p:nvPr>
            <p:ph type="ftr" sz="quarter" idx="10"/>
          </p:nvPr>
        </p:nvSpPr>
        <p:spPr>
          <a:xfrm>
            <a:off x="1204120" y="6363869"/>
            <a:ext cx="6201666" cy="366183"/>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9" name="Picture 8"/>
          <p:cNvPicPr>
            <a:picLocks noChangeAspect="1"/>
          </p:cNvPicPr>
          <p:nvPr/>
        </p:nvPicPr>
        <p:blipFill>
          <a:blip r:embed="rId8"/>
          <a:stretch>
            <a:fillRect/>
          </a:stretch>
        </p:blipFill>
        <p:spPr>
          <a:xfrm>
            <a:off x="0" y="6415635"/>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p>
            <a:fld id="{5E7A67C3-E228-4A6E-9AA3-9B153B06823B}"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28188"/>
            <a:ext cx="6172200" cy="377026"/>
          </a:xfrm>
        </p:spPr>
        <p:txBody>
          <a:bodyPr anchor="ctr"/>
          <a:lstStyle>
            <a:lvl1pPr algn="l">
              <a:defRPr sz="2800" b="0" cap="none" baseline="0">
                <a:solidFill>
                  <a:srgbClr val="055C9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2641600" y="2942670"/>
            <a:ext cx="6172200" cy="265457"/>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07"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0"/>
            <a:ext cx="1101550" cy="122109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3"/>
            <a:ext cx="252342" cy="650393"/>
          </a:xfrm>
          <a:prstGeom prst="rect">
            <a:avLst/>
          </a:prstGeom>
        </p:spPr>
      </p:pic>
      <p:sp>
        <p:nvSpPr>
          <p:cNvPr id="7" name="Footer Placeholder 6"/>
          <p:cNvSpPr>
            <a:spLocks noGrp="1"/>
          </p:cNvSpPr>
          <p:nvPr>
            <p:ph type="ftr" sz="quarter" idx="10"/>
          </p:nvPr>
        </p:nvSpPr>
        <p:spPr>
          <a:xfrm>
            <a:off x="1597682" y="6578465"/>
            <a:ext cx="6781693" cy="244535"/>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7" name="Picture 16"/>
          <p:cNvPicPr>
            <a:picLocks noChangeAspect="1"/>
          </p:cNvPicPr>
          <p:nvPr/>
        </p:nvPicPr>
        <p:blipFill>
          <a:blip r:embed="rId8"/>
          <a:stretch>
            <a:fillRect/>
          </a:stretch>
        </p:blipFill>
        <p:spPr>
          <a:xfrm>
            <a:off x="118720"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itle 1"/>
          <p:cNvSpPr>
            <a:spLocks noGrp="1"/>
          </p:cNvSpPr>
          <p:nvPr>
            <p:ph type="title"/>
          </p:nvPr>
        </p:nvSpPr>
        <p:spPr>
          <a:xfrm>
            <a:off x="762000" y="406258"/>
            <a:ext cx="8026400" cy="508142"/>
          </a:xfrm>
        </p:spPr>
        <p:txBody>
          <a:bodyPr/>
          <a:lstStyle/>
          <a:p>
            <a:r>
              <a:rPr lang="en-US" smtClean="0"/>
              <a:t>Click to edit Master title style</a:t>
            </a:r>
            <a:endParaRPr lang="en-US"/>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3"/>
            <a:ext cx="628992" cy="697255"/>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sp>
        <p:nvSpPr>
          <p:cNvPr id="2" name="Footer Placeholder 1"/>
          <p:cNvSpPr>
            <a:spLocks noGrp="1"/>
          </p:cNvSpPr>
          <p:nvPr>
            <p:ph type="ftr" sz="quarter" idx="10"/>
          </p:nvPr>
        </p:nvSpPr>
        <p:spPr>
          <a:xfrm>
            <a:off x="1597682" y="6578465"/>
            <a:ext cx="6781693" cy="244535"/>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p:cNvPicPr>
            <a:picLocks noChangeAspect="1"/>
          </p:cNvPicPr>
          <p:nvPr/>
        </p:nvPicPr>
        <p:blipFill>
          <a:blip r:embed="rId4"/>
          <a:stretch>
            <a:fillRect/>
          </a:stretch>
        </p:blipFill>
        <p:spPr>
          <a:xfrm>
            <a:off x="47177" y="6324600"/>
            <a:ext cx="1439449" cy="442907"/>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06258"/>
            <a:ext cx="8026400" cy="296235"/>
          </a:xfrm>
        </p:spPr>
        <p:txBody>
          <a:bodyPr/>
          <a:lstStyle/>
          <a:p>
            <a:r>
              <a:rPr lang="en-US" smtClean="0"/>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3"/>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2" y="6487629"/>
            <a:ext cx="11423745" cy="90835"/>
          </a:xfrm>
          <a:prstGeom prst="rect">
            <a:avLst/>
          </a:prstGeom>
        </p:spPr>
      </p:pic>
      <p:sp>
        <p:nvSpPr>
          <p:cNvPr id="3" name="Footer Placeholder 2"/>
          <p:cNvSpPr>
            <a:spLocks noGrp="1"/>
          </p:cNvSpPr>
          <p:nvPr>
            <p:ph type="ftr" sz="quarter" idx="10"/>
          </p:nvPr>
        </p:nvSpPr>
        <p:spPr>
          <a:xfrm>
            <a:off x="1597682" y="6578465"/>
            <a:ext cx="6781693" cy="244535"/>
          </a:xfrm>
        </p:spPr>
        <p:txBody>
          <a:bodyPr/>
          <a:lstStyle>
            <a:lvl1pPr>
              <a:defRPr sz="600"/>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9" name="Picture 8"/>
          <p:cNvPicPr>
            <a:picLocks noChangeAspect="1"/>
          </p:cNvPicPr>
          <p:nvPr/>
        </p:nvPicPr>
        <p:blipFill>
          <a:blip r:embed="rId4"/>
          <a:stretch>
            <a:fillRect/>
          </a:stretch>
        </p:blipFill>
        <p:spPr>
          <a:xfrm>
            <a:off x="60488" y="6305978"/>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smtClean="0"/>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2"/>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7"/>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2"/>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2"/>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smtClean="0"/>
              <a:t>Click to edit Master subtitle style</a:t>
            </a:r>
            <a:endParaRPr lang="en-US"/>
          </a:p>
        </p:txBody>
      </p:sp>
      <p:pic>
        <p:nvPicPr>
          <p:cNvPr id="1026" name="Picture 2"/>
          <p:cNvPicPr>
            <a:picLocks noChangeAspect="1" noChangeArrowheads="1"/>
          </p:cNvPicPr>
          <p:nvPr userDrawn="1"/>
        </p:nvPicPr>
        <p:blipFill>
          <a:blip r:embed="rId1"/>
          <a:stretch>
            <a:fillRect/>
          </a:stretch>
        </p:blipFill>
        <p:spPr bwMode="auto">
          <a:xfrm>
            <a:off x="3200400" y="163287"/>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454152"/>
            <a:ext cx="8382000" cy="1069848"/>
          </a:xfrm>
        </p:spPr>
        <p:txBody>
          <a:bodyPr/>
          <a:lstStyle>
            <a:lvl1pPr>
              <a:defRPr sz="3200" b="0" i="0" cap="none" baseline="0">
                <a:solidFill>
                  <a:schemeClr val="accent3">
                    <a:lumMod val="75000"/>
                  </a:schemeClr>
                </a:solidFill>
              </a:defRPr>
            </a:lvl1pPr>
          </a:lstStyle>
          <a:p>
            <a:r>
              <a:rPr lang="en-US" smtClean="0"/>
              <a:t>Click to edit Master title style</a:t>
            </a:r>
            <a:endParaRPr lang="en-US"/>
          </a:p>
        </p:txBody>
      </p:sp>
      <p:sp>
        <p:nvSpPr>
          <p:cNvPr id="5" name="Content Placeholder 4"/>
          <p:cNvSpPr>
            <a:spLocks noGrp="1"/>
          </p:cNvSpPr>
          <p:nvPr>
            <p:ph sz="quarter" idx="2"/>
          </p:nvPr>
        </p:nvSpPr>
        <p:spPr>
          <a:xfrm>
            <a:off x="381000" y="1828800"/>
            <a:ext cx="4041648" cy="4495800"/>
          </a:xfrm>
        </p:spPr>
        <p:txBody>
          <a:bodyPr/>
          <a:lstStyle>
            <a:lvl1pPr>
              <a:defRPr sz="2400"/>
            </a:lvl1pPr>
            <a:lvl2pPr>
              <a:defRPr sz="1867"/>
            </a:lvl2pPr>
            <a:lvl3pPr>
              <a:defRPr sz="1680"/>
            </a:lvl3pPr>
            <a:lvl4pPr>
              <a:defRPr sz="1493"/>
            </a:lvl4pPr>
            <a:lvl5pPr>
              <a:defRPr sz="149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18308" y="1828800"/>
            <a:ext cx="4041775" cy="4495800"/>
          </a:xfrm>
        </p:spPr>
        <p:txBody>
          <a:bodyPr/>
          <a:lstStyle>
            <a:lvl1pPr>
              <a:defRPr sz="2400"/>
            </a:lvl1pPr>
            <a:lvl2pPr>
              <a:defRPr sz="1867"/>
            </a:lvl2pPr>
            <a:lvl3pPr>
              <a:defRPr sz="1680"/>
            </a:lvl3pPr>
            <a:lvl4pPr>
              <a:defRPr sz="1493"/>
            </a:lvl4pPr>
            <a:lvl5pPr>
              <a:defRPr sz="149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userDrawn="1">
  <p:cSld name="2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7"/>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15"/>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smtClean="0"/>
              <a:t>Click to edit Master subtitle style</a:t>
            </a:r>
            <a:endParaRPr lang="en-US"/>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914400" y="2130430"/>
            <a:ext cx="103632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atin typeface="Segoe UI" panose="020b0502040204020203" pitchFamily="34" charset="0"/>
                <a:cs typeface="Segoe UI" panose="020b0502040204020203" pitchFamily="34" charset="0"/>
              </a:defRPr>
            </a:lvl1pPr>
            <a:lvl2pPr marL="298683" indent="0" algn="ctr">
              <a:buNone/>
              <a:defRPr/>
            </a:lvl2pPr>
            <a:lvl3pPr marL="597365" indent="0" algn="ctr">
              <a:buNone/>
              <a:defRPr/>
            </a:lvl3pPr>
            <a:lvl4pPr marL="896048" indent="0" algn="ctr">
              <a:buNone/>
              <a:defRPr/>
            </a:lvl4pPr>
            <a:lvl5pPr marL="1194730" indent="0" algn="ctr">
              <a:buNone/>
              <a:defRPr/>
            </a:lvl5pPr>
            <a:lvl6pPr marL="1493413" indent="0" algn="ctr">
              <a:buNone/>
              <a:defRPr/>
            </a:lvl6pPr>
            <a:lvl7pPr marL="1792096" indent="0" algn="ctr">
              <a:buNone/>
              <a:defRPr/>
            </a:lvl7pPr>
            <a:lvl8pPr marL="2090779" indent="0" algn="ctr">
              <a:buNone/>
              <a:defRPr/>
            </a:lvl8pPr>
            <a:lvl9pPr marL="2389462"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4074376129"/>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09600" y="274640"/>
            <a:ext cx="10972800" cy="1020762"/>
          </a:xfrm>
        </p:spPr>
        <p:txBody>
          <a:bodyPr/>
          <a:lstStyle>
            <a:lvl1pPr>
              <a:defRPr sz="2352"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606287" y="1466056"/>
            <a:ext cx="10972800" cy="4525963"/>
          </a:xfrm>
        </p:spPr>
        <p:txBody>
          <a:bodyPr/>
          <a:lstStyle>
            <a:lvl1pPr marL="224012" indent="-224012">
              <a:buSzPct val="85000"/>
              <a:buFont typeface="Wingdings" panose="05000000000000000000" pitchFamily="2" charset="2"/>
              <a:buChar char="q"/>
              <a:defRPr sz="1699" b="1">
                <a:solidFill>
                  <a:schemeClr val="tx1"/>
                </a:solidFill>
                <a:latin typeface="Candara" panose="020e0502030303020204" pitchFamily="34" charset="0"/>
                <a:cs typeface="Segoe UI" panose="020b0502040204020203" pitchFamily="34" charset="0"/>
              </a:defRPr>
            </a:lvl1pPr>
            <a:lvl2pPr marL="485360" indent="-186677">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609600" y="6467478"/>
            <a:ext cx="74168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784"/>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3231474190"/>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963084" y="4406905"/>
            <a:ext cx="10363200" cy="1362075"/>
          </a:xfrm>
        </p:spPr>
        <p:txBody>
          <a:bodyPr anchor="t"/>
          <a:lstStyle>
            <a:lvl1pPr algn="l">
              <a:defRPr sz="2613"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1307">
                <a:latin typeface="Segoe UI" panose="020b0502040204020203" pitchFamily="34" charset="0"/>
                <a:cs typeface="Segoe UI" panose="020b0502040204020203" pitchFamily="34" charset="0"/>
              </a:defRPr>
            </a:lvl1pPr>
            <a:lvl2pPr marL="298683" indent="0">
              <a:buNone/>
              <a:defRPr sz="1176"/>
            </a:lvl2pPr>
            <a:lvl3pPr marL="597365" indent="0">
              <a:buNone/>
              <a:defRPr sz="1045"/>
            </a:lvl3pPr>
            <a:lvl4pPr marL="896048" indent="0">
              <a:buNone/>
              <a:defRPr sz="915"/>
            </a:lvl4pPr>
            <a:lvl5pPr marL="1194730" indent="0">
              <a:buNone/>
              <a:defRPr sz="915"/>
            </a:lvl5pPr>
            <a:lvl6pPr marL="1493413" indent="0">
              <a:buNone/>
              <a:defRPr sz="915"/>
            </a:lvl6pPr>
            <a:lvl7pPr marL="1792096" indent="0">
              <a:buNone/>
              <a:defRPr sz="915"/>
            </a:lvl7pPr>
            <a:lvl8pPr marL="2090779" indent="0">
              <a:buNone/>
              <a:defRPr sz="915"/>
            </a:lvl8pPr>
            <a:lvl9pPr marL="2389462" indent="0">
              <a:buNone/>
              <a:defRPr sz="915"/>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2577361042"/>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p>
            <a:fld id="{139E520C-7E0E-463F-A9BE-749B4A874908}"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829">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1829">
                <a:latin typeface="Segoe UI" panose="020b0502040204020203" pitchFamily="34" charset="0"/>
                <a:cs typeface="Segoe UI" panose="020b0502040204020203" pitchFamily="34" charset="0"/>
              </a:defRPr>
            </a:lvl1pPr>
            <a:lvl2pPr>
              <a:defRPr sz="1568">
                <a:latin typeface="Segoe UI" panose="020b0502040204020203" pitchFamily="34" charset="0"/>
                <a:cs typeface="Segoe UI" panose="020b0502040204020203" pitchFamily="34" charset="0"/>
              </a:defRPr>
            </a:lvl2pPr>
            <a:lvl3pPr>
              <a:defRPr sz="1307">
                <a:latin typeface="Segoe UI" panose="020b0502040204020203" pitchFamily="34" charset="0"/>
                <a:cs typeface="Segoe UI" panose="020b0502040204020203" pitchFamily="34" charset="0"/>
              </a:defRPr>
            </a:lvl3pPr>
            <a:lvl4pPr>
              <a:defRPr sz="1176">
                <a:latin typeface="Segoe UI" panose="020b0502040204020203" pitchFamily="34" charset="0"/>
                <a:cs typeface="Segoe UI" panose="020b0502040204020203" pitchFamily="34" charset="0"/>
              </a:defRPr>
            </a:lvl4pPr>
            <a:lvl5pPr>
              <a:defRPr sz="1176">
                <a:latin typeface="Segoe UI" panose="020b0502040204020203" pitchFamily="34" charset="0"/>
                <a:cs typeface="Segoe UI" panose="020b0502040204020203" pitchFamily="34" charset="0"/>
              </a:defRPr>
            </a:lvl5pPr>
            <a:lvl6pPr>
              <a:defRPr sz="1176"/>
            </a:lvl6pPr>
            <a:lvl7pPr>
              <a:defRPr sz="1176"/>
            </a:lvl7pPr>
            <a:lvl8pPr>
              <a:defRPr sz="1176"/>
            </a:lvl8pPr>
            <a:lvl9pPr>
              <a:defRPr sz="1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1829">
                <a:latin typeface="Segoe UI" panose="020b0502040204020203" pitchFamily="34" charset="0"/>
                <a:cs typeface="Segoe UI" panose="020b0502040204020203" pitchFamily="34" charset="0"/>
              </a:defRPr>
            </a:lvl1pPr>
            <a:lvl2pPr>
              <a:defRPr sz="1568">
                <a:latin typeface="Segoe UI" panose="020b0502040204020203" pitchFamily="34" charset="0"/>
                <a:cs typeface="Segoe UI" panose="020b0502040204020203" pitchFamily="34" charset="0"/>
              </a:defRPr>
            </a:lvl2pPr>
            <a:lvl3pPr>
              <a:defRPr sz="1307">
                <a:latin typeface="Segoe UI" panose="020b0502040204020203" pitchFamily="34" charset="0"/>
                <a:cs typeface="Segoe UI" panose="020b0502040204020203" pitchFamily="34" charset="0"/>
              </a:defRPr>
            </a:lvl3pPr>
            <a:lvl4pPr>
              <a:defRPr sz="1176">
                <a:latin typeface="Segoe UI" panose="020b0502040204020203" pitchFamily="34" charset="0"/>
                <a:cs typeface="Segoe UI" panose="020b0502040204020203" pitchFamily="34" charset="0"/>
              </a:defRPr>
            </a:lvl4pPr>
            <a:lvl5pPr>
              <a:defRPr sz="1176">
                <a:latin typeface="Segoe UI" panose="020b0502040204020203" pitchFamily="34" charset="0"/>
                <a:cs typeface="Segoe UI" panose="020b0502040204020203" pitchFamily="34" charset="0"/>
              </a:defRPr>
            </a:lvl5pPr>
            <a:lvl6pPr>
              <a:defRPr sz="1176"/>
            </a:lvl6pPr>
            <a:lvl7pPr>
              <a:defRPr sz="1176"/>
            </a:lvl7pPr>
            <a:lvl8pPr>
              <a:defRPr sz="1176"/>
            </a:lvl8pPr>
            <a:lvl9pPr>
              <a:defRPr sz="1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2756834791"/>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568" b="1"/>
            </a:lvl1pPr>
            <a:lvl2pPr marL="298683" indent="0">
              <a:buNone/>
              <a:defRPr sz="1307" b="1"/>
            </a:lvl2pPr>
            <a:lvl3pPr marL="597365" indent="0">
              <a:buNone/>
              <a:defRPr sz="1176" b="1"/>
            </a:lvl3pPr>
            <a:lvl4pPr marL="896048" indent="0">
              <a:buNone/>
              <a:defRPr sz="1045" b="1"/>
            </a:lvl4pPr>
            <a:lvl5pPr marL="1194730" indent="0">
              <a:buNone/>
              <a:defRPr sz="1045" b="1"/>
            </a:lvl5pPr>
            <a:lvl6pPr marL="1493413" indent="0">
              <a:buNone/>
              <a:defRPr sz="1045" b="1"/>
            </a:lvl6pPr>
            <a:lvl7pPr marL="1792096" indent="0">
              <a:buNone/>
              <a:defRPr sz="1045" b="1"/>
            </a:lvl7pPr>
            <a:lvl8pPr marL="2090779" indent="0">
              <a:buNone/>
              <a:defRPr sz="1045" b="1"/>
            </a:lvl8pPr>
            <a:lvl9pPr marL="2389462" indent="0">
              <a:buNone/>
              <a:defRPr sz="1045"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568"/>
            </a:lvl1pPr>
            <a:lvl2pPr>
              <a:defRPr sz="1307"/>
            </a:lvl2pPr>
            <a:lvl3pPr>
              <a:defRPr sz="1176"/>
            </a:lvl3pPr>
            <a:lvl4pPr>
              <a:defRPr sz="1045"/>
            </a:lvl4pPr>
            <a:lvl5pPr>
              <a:defRPr sz="1045"/>
            </a:lvl5pPr>
            <a:lvl6pPr>
              <a:defRPr sz="1045"/>
            </a:lvl6pPr>
            <a:lvl7pPr>
              <a:defRPr sz="1045"/>
            </a:lvl7pPr>
            <a:lvl8pPr>
              <a:defRPr sz="1045"/>
            </a:lvl8pPr>
            <a:lvl9pPr>
              <a:defRPr sz="10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1568" b="1"/>
            </a:lvl1pPr>
            <a:lvl2pPr marL="298683" indent="0">
              <a:buNone/>
              <a:defRPr sz="1307" b="1"/>
            </a:lvl2pPr>
            <a:lvl3pPr marL="597365" indent="0">
              <a:buNone/>
              <a:defRPr sz="1176" b="1"/>
            </a:lvl3pPr>
            <a:lvl4pPr marL="896048" indent="0">
              <a:buNone/>
              <a:defRPr sz="1045" b="1"/>
            </a:lvl4pPr>
            <a:lvl5pPr marL="1194730" indent="0">
              <a:buNone/>
              <a:defRPr sz="1045" b="1"/>
            </a:lvl5pPr>
            <a:lvl6pPr marL="1493413" indent="0">
              <a:buNone/>
              <a:defRPr sz="1045" b="1"/>
            </a:lvl6pPr>
            <a:lvl7pPr marL="1792096" indent="0">
              <a:buNone/>
              <a:defRPr sz="1045" b="1"/>
            </a:lvl7pPr>
            <a:lvl8pPr marL="2090779" indent="0">
              <a:buNone/>
              <a:defRPr sz="1045" b="1"/>
            </a:lvl8pPr>
            <a:lvl9pPr marL="2389462" indent="0">
              <a:buNone/>
              <a:defRPr sz="1045"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1568"/>
            </a:lvl1pPr>
            <a:lvl2pPr>
              <a:defRPr sz="1307"/>
            </a:lvl2pPr>
            <a:lvl3pPr>
              <a:defRPr sz="1176"/>
            </a:lvl3pPr>
            <a:lvl4pPr>
              <a:defRPr sz="1045"/>
            </a:lvl4pPr>
            <a:lvl5pPr>
              <a:defRPr sz="1045"/>
            </a:lvl5pPr>
            <a:lvl6pPr>
              <a:defRPr sz="1045"/>
            </a:lvl6pPr>
            <a:lvl7pPr>
              <a:defRPr sz="1045"/>
            </a:lvl7pPr>
            <a:lvl8pPr>
              <a:defRPr sz="1045"/>
            </a:lvl8pPr>
            <a:lvl9pPr>
              <a:defRPr sz="10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2902408608"/>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829"/>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262232859"/>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961099540"/>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7" y="273050"/>
            <a:ext cx="4011084" cy="1162050"/>
          </a:xfrm>
        </p:spPr>
        <p:txBody>
          <a:bodyPr anchor="b"/>
          <a:lstStyle>
            <a:lvl1pPr algn="l">
              <a:defRPr sz="1307"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2091"/>
            </a:lvl1pPr>
            <a:lvl2pPr>
              <a:defRPr sz="1829"/>
            </a:lvl2pPr>
            <a:lvl3pPr>
              <a:defRPr sz="1568"/>
            </a:lvl3pPr>
            <a:lvl4pPr>
              <a:defRPr sz="1307"/>
            </a:lvl4pPr>
            <a:lvl5pPr>
              <a:defRPr sz="1307"/>
            </a:lvl5pPr>
            <a:lvl6pPr>
              <a:defRPr sz="1307"/>
            </a:lvl6pPr>
            <a:lvl7pPr>
              <a:defRPr sz="1307"/>
            </a:lvl7pPr>
            <a:lvl8pPr>
              <a:defRPr sz="1307"/>
            </a:lvl8pPr>
            <a:lvl9pPr>
              <a:defRPr sz="13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915"/>
            </a:lvl1pPr>
            <a:lvl2pPr marL="298683" indent="0">
              <a:buNone/>
              <a:defRPr sz="784"/>
            </a:lvl2pPr>
            <a:lvl3pPr marL="597365" indent="0">
              <a:buNone/>
              <a:defRPr sz="653"/>
            </a:lvl3pPr>
            <a:lvl4pPr marL="896048" indent="0">
              <a:buNone/>
              <a:defRPr sz="588"/>
            </a:lvl4pPr>
            <a:lvl5pPr marL="1194730" indent="0">
              <a:buNone/>
              <a:defRPr sz="588"/>
            </a:lvl5pPr>
            <a:lvl6pPr marL="1493413" indent="0">
              <a:buNone/>
              <a:defRPr sz="588"/>
            </a:lvl6pPr>
            <a:lvl7pPr marL="1792096" indent="0">
              <a:buNone/>
              <a:defRPr sz="588"/>
            </a:lvl7pPr>
            <a:lvl8pPr marL="2090779" indent="0">
              <a:buNone/>
              <a:defRPr sz="588"/>
            </a:lvl8pPr>
            <a:lvl9pPr marL="2389462" indent="0">
              <a:buNone/>
              <a:defRPr sz="588"/>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919745641"/>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389717" y="4800600"/>
            <a:ext cx="7315200" cy="566738"/>
          </a:xfrm>
        </p:spPr>
        <p:txBody>
          <a:bodyPr anchor="b"/>
          <a:lstStyle>
            <a:lvl1pPr algn="l">
              <a:defRPr sz="130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091"/>
            </a:lvl1pPr>
            <a:lvl2pPr marL="298683" indent="0">
              <a:buNone/>
              <a:defRPr sz="1829"/>
            </a:lvl2pPr>
            <a:lvl3pPr marL="597365" indent="0">
              <a:buNone/>
              <a:defRPr sz="1568"/>
            </a:lvl3pPr>
            <a:lvl4pPr marL="896048" indent="0">
              <a:buNone/>
              <a:defRPr sz="1307"/>
            </a:lvl4pPr>
            <a:lvl5pPr marL="1194730" indent="0">
              <a:buNone/>
              <a:defRPr sz="1307"/>
            </a:lvl5pPr>
            <a:lvl6pPr marL="1493413" indent="0">
              <a:buNone/>
              <a:defRPr sz="1307"/>
            </a:lvl6pPr>
            <a:lvl7pPr marL="1792096" indent="0">
              <a:buNone/>
              <a:defRPr sz="1307"/>
            </a:lvl7pPr>
            <a:lvl8pPr marL="2090779" indent="0">
              <a:buNone/>
              <a:defRPr sz="1307"/>
            </a:lvl8pPr>
            <a:lvl9pPr marL="2389462" indent="0">
              <a:buNone/>
              <a:defRPr sz="1307"/>
            </a:lvl9pPr>
          </a:lstStyle>
          <a:p>
            <a:pPr lvl="0"/>
            <a:endParaRPr lang="en-US" noProof="0"/>
          </a:p>
        </p:txBody>
      </p:sp>
      <p:sp>
        <p:nvSpPr>
          <p:cNvPr id="4" name="Text Placeholder 3"/>
          <p:cNvSpPr>
            <a:spLocks noGrp="1"/>
          </p:cNvSpPr>
          <p:nvPr>
            <p:ph type="body" sz="half" idx="2"/>
          </p:nvPr>
        </p:nvSpPr>
        <p:spPr>
          <a:xfrm>
            <a:off x="2389717" y="5367340"/>
            <a:ext cx="7315200" cy="804863"/>
          </a:xfrm>
        </p:spPr>
        <p:txBody>
          <a:bodyPr/>
          <a:lstStyle>
            <a:lvl1pPr marL="0" indent="0">
              <a:buNone/>
              <a:defRPr sz="915"/>
            </a:lvl1pPr>
            <a:lvl2pPr marL="298683" indent="0">
              <a:buNone/>
              <a:defRPr sz="784"/>
            </a:lvl2pPr>
            <a:lvl3pPr marL="597365" indent="0">
              <a:buNone/>
              <a:defRPr sz="653"/>
            </a:lvl3pPr>
            <a:lvl4pPr marL="896048" indent="0">
              <a:buNone/>
              <a:defRPr sz="588"/>
            </a:lvl4pPr>
            <a:lvl5pPr marL="1194730" indent="0">
              <a:buNone/>
              <a:defRPr sz="588"/>
            </a:lvl5pPr>
            <a:lvl6pPr marL="1493413" indent="0">
              <a:buNone/>
              <a:defRPr sz="588"/>
            </a:lvl6pPr>
            <a:lvl7pPr marL="1792096" indent="0">
              <a:buNone/>
              <a:defRPr sz="588"/>
            </a:lvl7pPr>
            <a:lvl8pPr marL="2090779" indent="0">
              <a:buNone/>
              <a:defRPr sz="588"/>
            </a:lvl8pPr>
            <a:lvl9pPr marL="2389462" indent="0">
              <a:buNone/>
              <a:defRPr sz="588"/>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4269514379"/>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2265945412"/>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4096579450"/>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94"/>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203200" y="6400803"/>
            <a:ext cx="37592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1881361326"/>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8"/>
            <a:ext cx="77724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Segoe UI" panose="020b0502040204020203" pitchFamily="34" charset="0"/>
                <a:cs typeface="Segoe UI" panose="020b0502040204020203" pitchFamily="34" charset="0"/>
              </a:defRPr>
            </a:lvl1pPr>
            <a:lvl2pPr marL="320029" indent="0" algn="ctr">
              <a:buNone/>
              <a:defRPr/>
            </a:lvl2pPr>
            <a:lvl3pPr marL="640057" indent="0" algn="ctr">
              <a:buNone/>
              <a:defRPr/>
            </a:lvl3pPr>
            <a:lvl4pPr marL="960086" indent="0" algn="ctr">
              <a:buNone/>
              <a:defRPr/>
            </a:lvl4pPr>
            <a:lvl5pPr marL="1280114" indent="0" algn="ctr">
              <a:buNone/>
              <a:defRPr/>
            </a:lvl5pPr>
            <a:lvl6pPr marL="1600143" indent="0" algn="ctr">
              <a:buNone/>
              <a:defRPr/>
            </a:lvl6pPr>
            <a:lvl7pPr marL="1920171" indent="0" algn="ctr">
              <a:buNone/>
              <a:defRPr/>
            </a:lvl7pPr>
            <a:lvl8pPr marL="2240200" indent="0" algn="ctr">
              <a:buNone/>
              <a:defRPr/>
            </a:lvl8pPr>
            <a:lvl9pPr marL="2560229"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2958732707"/>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p>
            <a:fld id="{74398076-4D3F-4434-AE3A-E9FCDC6B1588}" type="datetimeFigureOut">
              <a:rPr lang="en-US" smtClean="0"/>
              <a:t>11/7/2009</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57200" y="274639"/>
            <a:ext cx="8229600" cy="1020762"/>
          </a:xfrm>
        </p:spPr>
        <p:txBody>
          <a:bodyPr/>
          <a:lstStyle>
            <a:lvl1pPr>
              <a:defRPr sz="2520"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54715" y="1466056"/>
            <a:ext cx="8229600" cy="4525963"/>
          </a:xfrm>
        </p:spPr>
        <p:txBody>
          <a:bodyPr/>
          <a:lstStyle>
            <a:lvl1pPr marL="240021" indent="-240021">
              <a:buSzPct val="85000"/>
              <a:buFont typeface="Wingdings" panose="05000000000000000000" pitchFamily="2" charset="2"/>
              <a:buChar char="q"/>
              <a:defRPr sz="1820" b="1">
                <a:solidFill>
                  <a:schemeClr val="tx1"/>
                </a:solidFill>
                <a:latin typeface="Candara" panose="020e0502030303020204" pitchFamily="34" charset="0"/>
                <a:cs typeface="Segoe UI" panose="020b0502040204020203" pitchFamily="34" charset="0"/>
              </a:defRPr>
            </a:lvl1pPr>
            <a:lvl2pPr marL="520047" indent="-200018">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457200" y="6467476"/>
            <a:ext cx="55626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840"/>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1126863859"/>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3"/>
            <a:ext cx="7772400" cy="1362075"/>
          </a:xfrm>
        </p:spPr>
        <p:txBody>
          <a:bodyPr anchor="t"/>
          <a:lstStyle>
            <a:lvl1pPr algn="l">
              <a:defRPr sz="2800"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1400">
                <a:latin typeface="Segoe UI" panose="020b0502040204020203" pitchFamily="34" charset="0"/>
                <a:cs typeface="Segoe UI" panose="020b0502040204020203" pitchFamily="34" charset="0"/>
              </a:defRPr>
            </a:lvl1pPr>
            <a:lvl2pPr marL="320029" indent="0">
              <a:buNone/>
              <a:defRPr sz="1260"/>
            </a:lvl2pPr>
            <a:lvl3pPr marL="640057" indent="0">
              <a:buNone/>
              <a:defRPr sz="1120"/>
            </a:lvl3pPr>
            <a:lvl4pPr marL="960086" indent="0">
              <a:buNone/>
              <a:defRPr sz="980"/>
            </a:lvl4pPr>
            <a:lvl5pPr marL="1280114" indent="0">
              <a:buNone/>
              <a:defRPr sz="980"/>
            </a:lvl5pPr>
            <a:lvl6pPr marL="1600143" indent="0">
              <a:buNone/>
              <a:defRPr sz="980"/>
            </a:lvl6pPr>
            <a:lvl7pPr marL="1920171" indent="0">
              <a:buNone/>
              <a:defRPr sz="980"/>
            </a:lvl7pPr>
            <a:lvl8pPr marL="2240200" indent="0">
              <a:buNone/>
              <a:defRPr sz="980"/>
            </a:lvl8pPr>
            <a:lvl9pPr marL="2560229" indent="0">
              <a:buNone/>
              <a:defRPr sz="980"/>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2031564897"/>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3493584308"/>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128482968"/>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3667155655"/>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829451275"/>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3" y="273050"/>
            <a:ext cx="3008313" cy="1162050"/>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836170320"/>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240"/>
            </a:lvl1pPr>
            <a:lvl2pPr marL="320029" indent="0">
              <a:buNone/>
              <a:defRPr sz="1960"/>
            </a:lvl2pPr>
            <a:lvl3pPr marL="640057" indent="0">
              <a:buNone/>
              <a:defRPr sz="1680"/>
            </a:lvl3pPr>
            <a:lvl4pPr marL="960086" indent="0">
              <a:buNone/>
              <a:defRPr sz="1400"/>
            </a:lvl4pPr>
            <a:lvl5pPr marL="1280114" indent="0">
              <a:buNone/>
              <a:defRPr sz="1400"/>
            </a:lvl5pPr>
            <a:lvl6pPr marL="1600143" indent="0">
              <a:buNone/>
              <a:defRPr sz="1400"/>
            </a:lvl6pPr>
            <a:lvl7pPr marL="1920171" indent="0">
              <a:buNone/>
              <a:defRPr sz="1400"/>
            </a:lvl7pPr>
            <a:lvl8pPr marL="2240200" indent="0">
              <a:buNone/>
              <a:defRPr sz="1400"/>
            </a:lvl8pPr>
            <a:lvl9pPr marL="2560229" indent="0">
              <a:buNone/>
              <a:defRPr sz="14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2573474409"/>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735396099"/>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150431333"/>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806FF24F-27F5-4801-9439-1CC3331C745C}" type="datetimeFigureOut">
              <a:rPr lang="en-US" smtClean="0"/>
              <a:t>11/7/2009</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91"/>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152400" y="6400801"/>
            <a:ext cx="28194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1001357970"/>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2"/>
            <a:ext cx="8713465" cy="6526752"/>
          </a:xfrm>
          <a:prstGeom prst="rect">
            <a:avLst/>
          </a:prstGeom>
        </p:spPr>
      </p:pic>
      <p:sp>
        <p:nvSpPr>
          <p:cNvPr id="2" name="Title 1"/>
          <p:cNvSpPr>
            <a:spLocks noGrp="1"/>
          </p:cNvSpPr>
          <p:nvPr>
            <p:ph type="ctrTitle"/>
          </p:nvPr>
        </p:nvSpPr>
        <p:spPr>
          <a:xfrm>
            <a:off x="698500" y="2723470"/>
            <a:ext cx="7747000" cy="366254"/>
          </a:xfrm>
        </p:spPr>
        <p:txBody>
          <a:bodyPr anchor="b"/>
          <a:lstStyle>
            <a:lvl1pPr algn="ctr">
              <a:defRPr sz="2800">
                <a:solidFill>
                  <a:schemeClr val="accent2"/>
                </a:solidFill>
              </a:defRPr>
            </a:lvl1pPr>
          </a:lstStyle>
          <a:p>
            <a:r>
              <a:rPr lang="en-US"/>
              <a:t>Click to edit Master title style</a:t>
            </a:r>
            <a:endParaRPr lang="en-US"/>
          </a:p>
        </p:txBody>
      </p:sp>
      <p:sp>
        <p:nvSpPr>
          <p:cNvPr id="3" name="Subtitle 2"/>
          <p:cNvSpPr>
            <a:spLocks noGrp="1"/>
          </p:cNvSpPr>
          <p:nvPr>
            <p:ph type="subTitle" idx="1"/>
          </p:nvPr>
        </p:nvSpPr>
        <p:spPr>
          <a:xfrm>
            <a:off x="698500" y="3352800"/>
            <a:ext cx="7747000" cy="233910"/>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Rectangle 3"/>
          <p:cNvSpPr/>
          <p:nvPr/>
        </p:nvSpPr>
        <p:spPr>
          <a:xfrm>
            <a:off x="3482340" y="223521"/>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6"/>
            <a:ext cx="10034016" cy="99113"/>
          </a:xfrm>
          <a:prstGeom prst="rect">
            <a:avLst/>
          </a:prstGeom>
        </p:spPr>
      </p:pic>
      <p:sp>
        <p:nvSpPr>
          <p:cNvPr id="5" name="Rectangle 4"/>
          <p:cNvSpPr/>
          <p:nvPr/>
        </p:nvSpPr>
        <p:spPr>
          <a:xfrm>
            <a:off x="6812287" y="4885107"/>
            <a:ext cx="2080291" cy="1926128"/>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21"/>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92" y="5121743"/>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72" y="6393021"/>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31"/>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1"/>
            <a:ext cx="672857" cy="745880"/>
          </a:xfrm>
          <a:prstGeom prst="rect">
            <a:avLst/>
          </a:prstGeom>
        </p:spPr>
      </p:pic>
      <p:sp>
        <p:nvSpPr>
          <p:cNvPr id="6" name="Footer Placeholder 5"/>
          <p:cNvSpPr>
            <a:spLocks noGrp="1"/>
          </p:cNvSpPr>
          <p:nvPr>
            <p:ph type="ftr" sz="quarter" idx="10"/>
          </p:nvPr>
        </p:nvSpPr>
        <p:spPr>
          <a:xfrm>
            <a:off x="1204120" y="6363871"/>
            <a:ext cx="6201666" cy="36618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8"/>
          <a:stretch>
            <a:fillRect/>
          </a:stretch>
        </p:blipFill>
        <p:spPr>
          <a:xfrm>
            <a:off x="0" y="6415637"/>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33574"/>
            <a:ext cx="6172200" cy="366254"/>
          </a:xfrm>
        </p:spPr>
        <p:txBody>
          <a:bodyPr anchor="ctr"/>
          <a:lstStyle>
            <a:lvl1pPr algn="l">
              <a:defRPr sz="2800" b="0" cap="none" baseline="0">
                <a:solidFill>
                  <a:srgbClr val="055C91"/>
                </a:solidFill>
              </a:defRPr>
            </a:lvl1pPr>
          </a:lstStyle>
          <a:p>
            <a:r>
              <a:rPr lang="en-US"/>
              <a:t>Click to edit Master title style</a:t>
            </a:r>
            <a:endParaRPr lang="en-US"/>
          </a:p>
        </p:txBody>
      </p:sp>
      <p:sp>
        <p:nvSpPr>
          <p:cNvPr id="3" name="Text Placeholder 2"/>
          <p:cNvSpPr>
            <a:spLocks noGrp="1"/>
          </p:cNvSpPr>
          <p:nvPr>
            <p:ph type="body" idx="1"/>
          </p:nvPr>
        </p:nvSpPr>
        <p:spPr>
          <a:xfrm>
            <a:off x="2641600" y="2942672"/>
            <a:ext cx="6172200" cy="263149"/>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1"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2"/>
            <a:ext cx="1101550" cy="122109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5"/>
            <a:ext cx="252342" cy="650393"/>
          </a:xfrm>
          <a:prstGeom prst="rect">
            <a:avLst/>
          </a:prstGeom>
        </p:spPr>
      </p:pic>
      <p:sp>
        <p:nvSpPr>
          <p:cNvPr id="7" name="Footer Placeholder 6"/>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17" name="Picture 16"/>
          <p:cNvPicPr>
            <a:picLocks noChangeAspect="1"/>
          </p:cNvPicPr>
          <p:nvPr/>
        </p:nvPicPr>
        <p:blipFill>
          <a:blip r:embed="rId8"/>
          <a:stretch>
            <a:fillRect/>
          </a:stretch>
        </p:blipFill>
        <p:spPr>
          <a:xfrm>
            <a:off x="118724"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itle 1"/>
          <p:cNvSpPr>
            <a:spLocks noGrp="1"/>
          </p:cNvSpPr>
          <p:nvPr>
            <p:ph type="title"/>
          </p:nvPr>
        </p:nvSpPr>
        <p:spPr>
          <a:xfrm>
            <a:off x="762000" y="516444"/>
            <a:ext cx="8026400" cy="287771"/>
          </a:xfrm>
        </p:spPr>
        <p:txBody>
          <a:bodyPr/>
          <a:lstStyle/>
          <a:p>
            <a:r>
              <a:rPr lang="en-US"/>
              <a:t>Click to edit Master title style</a:t>
            </a:r>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2" name="Footer Placeholder 1"/>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5" name="Picture 4"/>
          <p:cNvPicPr>
            <a:picLocks noChangeAspect="1"/>
          </p:cNvPicPr>
          <p:nvPr/>
        </p:nvPicPr>
        <p:blipFill>
          <a:blip r:embed="rId4"/>
          <a:stretch>
            <a:fillRect/>
          </a:stretch>
        </p:blipFill>
        <p:spPr>
          <a:xfrm>
            <a:off x="47181" y="6324600"/>
            <a:ext cx="1439449" cy="442907"/>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10493"/>
            <a:ext cx="8026400" cy="287771"/>
          </a:xfrm>
        </p:spPr>
        <p:txBody>
          <a:bodyPr/>
          <a:lstStyle/>
          <a:p>
            <a:r>
              <a:rPr lang="en-US"/>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3" name="Footer Placeholder 2"/>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4"/>
          <a:stretch>
            <a:fillRect/>
          </a:stretch>
        </p:blipFill>
        <p:spPr>
          <a:xfrm>
            <a:off x="60488" y="6305980"/>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4"/>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4"/>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4"/>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89"/>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779787"/>
            <a:ext cx="8382000" cy="418576"/>
          </a:xfrm>
        </p:spPr>
        <p:txBody>
          <a:bodyPr/>
          <a:lstStyle>
            <a:lvl1pPr>
              <a:defRPr sz="3200" b="0" i="0" cap="none" baseline="0">
                <a:solidFill>
                  <a:schemeClr val="accent3">
                    <a:lumMod val="75000"/>
                  </a:schemeClr>
                </a:solidFill>
              </a:defRPr>
            </a:lvl1pPr>
          </a:lstStyle>
          <a:p>
            <a:r>
              <a:rPr lang="en-US"/>
              <a:t>Click to edit Master title style</a:t>
            </a:r>
          </a:p>
        </p:txBody>
      </p:sp>
      <p:sp>
        <p:nvSpPr>
          <p:cNvPr id="5" name="Content Placeholder 4"/>
          <p:cNvSpPr>
            <a:spLocks noGrp="1"/>
          </p:cNvSpPr>
          <p:nvPr>
            <p:ph sz="quarter" idx="2"/>
          </p:nvPr>
        </p:nvSpPr>
        <p:spPr>
          <a:xfrm>
            <a:off x="381000" y="1828800"/>
            <a:ext cx="4041648"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12" y="1828800"/>
            <a:ext cx="4041775"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076112"/>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2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6"/>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6"/>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6"/>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91"/>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914400" y="2130430"/>
            <a:ext cx="103632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atin typeface="Segoe UI" panose="020b0502040204020203" pitchFamily="34" charset="0"/>
                <a:cs typeface="Segoe UI" panose="020b0502040204020203" pitchFamily="34" charset="0"/>
              </a:defRPr>
            </a:lvl1pPr>
            <a:lvl2pPr marL="298683" indent="0" algn="ctr">
              <a:buNone/>
              <a:defRPr/>
            </a:lvl2pPr>
            <a:lvl3pPr marL="597365" indent="0" algn="ctr">
              <a:buNone/>
              <a:defRPr/>
            </a:lvl3pPr>
            <a:lvl4pPr marL="896048" indent="0" algn="ctr">
              <a:buNone/>
              <a:defRPr/>
            </a:lvl4pPr>
            <a:lvl5pPr marL="1194730" indent="0" algn="ctr">
              <a:buNone/>
              <a:defRPr/>
            </a:lvl5pPr>
            <a:lvl6pPr marL="1493413" indent="0" algn="ctr">
              <a:buNone/>
              <a:defRPr/>
            </a:lvl6pPr>
            <a:lvl7pPr marL="1792096" indent="0" algn="ctr">
              <a:buNone/>
              <a:defRPr/>
            </a:lvl7pPr>
            <a:lvl8pPr marL="2090779" indent="0" algn="ctr">
              <a:buNone/>
              <a:defRPr/>
            </a:lvl8pPr>
            <a:lvl9pPr marL="2389462"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4074376129"/>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E9CF3C2C-1442-4A29-8682-52DF7426F9E8}" type="datetimeFigureOut">
              <a:rPr lang="en-US" smtClean="0"/>
              <a:t>11/7/2009</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09600" y="274640"/>
            <a:ext cx="10972800" cy="1020762"/>
          </a:xfrm>
        </p:spPr>
        <p:txBody>
          <a:bodyPr/>
          <a:lstStyle>
            <a:lvl1pPr>
              <a:defRPr sz="2352"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606287" y="1466056"/>
            <a:ext cx="10972800" cy="4525963"/>
          </a:xfrm>
        </p:spPr>
        <p:txBody>
          <a:bodyPr/>
          <a:lstStyle>
            <a:lvl1pPr marL="224012" indent="-224012">
              <a:buSzPct val="85000"/>
              <a:buFont typeface="Wingdings" panose="05000000000000000000" pitchFamily="2" charset="2"/>
              <a:buChar char="q"/>
              <a:defRPr sz="1699" b="1">
                <a:solidFill>
                  <a:schemeClr val="tx1"/>
                </a:solidFill>
                <a:latin typeface="Candara" panose="020e0502030303020204" pitchFamily="34" charset="0"/>
                <a:cs typeface="Segoe UI" panose="020b0502040204020203" pitchFamily="34" charset="0"/>
              </a:defRPr>
            </a:lvl1pPr>
            <a:lvl2pPr marL="485360" indent="-186677">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609600" y="6467478"/>
            <a:ext cx="74168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784"/>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3231474190"/>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963084" y="4406905"/>
            <a:ext cx="10363200" cy="1362075"/>
          </a:xfrm>
        </p:spPr>
        <p:txBody>
          <a:bodyPr anchor="t"/>
          <a:lstStyle>
            <a:lvl1pPr algn="l">
              <a:defRPr sz="2613"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8"/>
          </a:xfrm>
        </p:spPr>
        <p:txBody>
          <a:bodyPr anchor="b"/>
          <a:lstStyle>
            <a:lvl1pPr marL="0" indent="0">
              <a:buNone/>
              <a:defRPr sz="1307">
                <a:latin typeface="Segoe UI" panose="020b0502040204020203" pitchFamily="34" charset="0"/>
                <a:cs typeface="Segoe UI" panose="020b0502040204020203" pitchFamily="34" charset="0"/>
              </a:defRPr>
            </a:lvl1pPr>
            <a:lvl2pPr marL="298683" indent="0">
              <a:buNone/>
              <a:defRPr sz="1176"/>
            </a:lvl2pPr>
            <a:lvl3pPr marL="597365" indent="0">
              <a:buNone/>
              <a:defRPr sz="1045"/>
            </a:lvl3pPr>
            <a:lvl4pPr marL="896048" indent="0">
              <a:buNone/>
              <a:defRPr sz="915"/>
            </a:lvl4pPr>
            <a:lvl5pPr marL="1194730" indent="0">
              <a:buNone/>
              <a:defRPr sz="915"/>
            </a:lvl5pPr>
            <a:lvl6pPr marL="1493413" indent="0">
              <a:buNone/>
              <a:defRPr sz="915"/>
            </a:lvl6pPr>
            <a:lvl7pPr marL="1792096" indent="0">
              <a:buNone/>
              <a:defRPr sz="915"/>
            </a:lvl7pPr>
            <a:lvl8pPr marL="2090779" indent="0">
              <a:buNone/>
              <a:defRPr sz="915"/>
            </a:lvl8pPr>
            <a:lvl9pPr marL="2389462" indent="0">
              <a:buNone/>
              <a:defRPr sz="915"/>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2577361042"/>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829">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1829">
                <a:latin typeface="Segoe UI" panose="020b0502040204020203" pitchFamily="34" charset="0"/>
                <a:cs typeface="Segoe UI" panose="020b0502040204020203" pitchFamily="34" charset="0"/>
              </a:defRPr>
            </a:lvl1pPr>
            <a:lvl2pPr>
              <a:defRPr sz="1568">
                <a:latin typeface="Segoe UI" panose="020b0502040204020203" pitchFamily="34" charset="0"/>
                <a:cs typeface="Segoe UI" panose="020b0502040204020203" pitchFamily="34" charset="0"/>
              </a:defRPr>
            </a:lvl2pPr>
            <a:lvl3pPr>
              <a:defRPr sz="1307">
                <a:latin typeface="Segoe UI" panose="020b0502040204020203" pitchFamily="34" charset="0"/>
                <a:cs typeface="Segoe UI" panose="020b0502040204020203" pitchFamily="34" charset="0"/>
              </a:defRPr>
            </a:lvl3pPr>
            <a:lvl4pPr>
              <a:defRPr sz="1176">
                <a:latin typeface="Segoe UI" panose="020b0502040204020203" pitchFamily="34" charset="0"/>
                <a:cs typeface="Segoe UI" panose="020b0502040204020203" pitchFamily="34" charset="0"/>
              </a:defRPr>
            </a:lvl4pPr>
            <a:lvl5pPr>
              <a:defRPr sz="1176">
                <a:latin typeface="Segoe UI" panose="020b0502040204020203" pitchFamily="34" charset="0"/>
                <a:cs typeface="Segoe UI" panose="020b0502040204020203" pitchFamily="34" charset="0"/>
              </a:defRPr>
            </a:lvl5pPr>
            <a:lvl6pPr>
              <a:defRPr sz="1176"/>
            </a:lvl6pPr>
            <a:lvl7pPr>
              <a:defRPr sz="1176"/>
            </a:lvl7pPr>
            <a:lvl8pPr>
              <a:defRPr sz="1176"/>
            </a:lvl8pPr>
            <a:lvl9pPr>
              <a:defRPr sz="1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1829">
                <a:latin typeface="Segoe UI" panose="020b0502040204020203" pitchFamily="34" charset="0"/>
                <a:cs typeface="Segoe UI" panose="020b0502040204020203" pitchFamily="34" charset="0"/>
              </a:defRPr>
            </a:lvl1pPr>
            <a:lvl2pPr>
              <a:defRPr sz="1568">
                <a:latin typeface="Segoe UI" panose="020b0502040204020203" pitchFamily="34" charset="0"/>
                <a:cs typeface="Segoe UI" panose="020b0502040204020203" pitchFamily="34" charset="0"/>
              </a:defRPr>
            </a:lvl2pPr>
            <a:lvl3pPr>
              <a:defRPr sz="1307">
                <a:latin typeface="Segoe UI" panose="020b0502040204020203" pitchFamily="34" charset="0"/>
                <a:cs typeface="Segoe UI" panose="020b0502040204020203" pitchFamily="34" charset="0"/>
              </a:defRPr>
            </a:lvl3pPr>
            <a:lvl4pPr>
              <a:defRPr sz="1176">
                <a:latin typeface="Segoe UI" panose="020b0502040204020203" pitchFamily="34" charset="0"/>
                <a:cs typeface="Segoe UI" panose="020b0502040204020203" pitchFamily="34" charset="0"/>
              </a:defRPr>
            </a:lvl4pPr>
            <a:lvl5pPr>
              <a:defRPr sz="1176">
                <a:latin typeface="Segoe UI" panose="020b0502040204020203" pitchFamily="34" charset="0"/>
                <a:cs typeface="Segoe UI" panose="020b0502040204020203" pitchFamily="34" charset="0"/>
              </a:defRPr>
            </a:lvl5pPr>
            <a:lvl6pPr>
              <a:defRPr sz="1176"/>
            </a:lvl6pPr>
            <a:lvl7pPr>
              <a:defRPr sz="1176"/>
            </a:lvl7pPr>
            <a:lvl8pPr>
              <a:defRPr sz="1176"/>
            </a:lvl8pPr>
            <a:lvl9pPr>
              <a:defRPr sz="1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2756834791"/>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568" b="1"/>
            </a:lvl1pPr>
            <a:lvl2pPr marL="298683" indent="0">
              <a:buNone/>
              <a:defRPr sz="1307" b="1"/>
            </a:lvl2pPr>
            <a:lvl3pPr marL="597365" indent="0">
              <a:buNone/>
              <a:defRPr sz="1176" b="1"/>
            </a:lvl3pPr>
            <a:lvl4pPr marL="896048" indent="0">
              <a:buNone/>
              <a:defRPr sz="1045" b="1"/>
            </a:lvl4pPr>
            <a:lvl5pPr marL="1194730" indent="0">
              <a:buNone/>
              <a:defRPr sz="1045" b="1"/>
            </a:lvl5pPr>
            <a:lvl6pPr marL="1493413" indent="0">
              <a:buNone/>
              <a:defRPr sz="1045" b="1"/>
            </a:lvl6pPr>
            <a:lvl7pPr marL="1792096" indent="0">
              <a:buNone/>
              <a:defRPr sz="1045" b="1"/>
            </a:lvl7pPr>
            <a:lvl8pPr marL="2090779" indent="0">
              <a:buNone/>
              <a:defRPr sz="1045" b="1"/>
            </a:lvl8pPr>
            <a:lvl9pPr marL="2389462" indent="0">
              <a:buNone/>
              <a:defRPr sz="1045"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568"/>
            </a:lvl1pPr>
            <a:lvl2pPr>
              <a:defRPr sz="1307"/>
            </a:lvl2pPr>
            <a:lvl3pPr>
              <a:defRPr sz="1176"/>
            </a:lvl3pPr>
            <a:lvl4pPr>
              <a:defRPr sz="1045"/>
            </a:lvl4pPr>
            <a:lvl5pPr>
              <a:defRPr sz="1045"/>
            </a:lvl5pPr>
            <a:lvl6pPr>
              <a:defRPr sz="1045"/>
            </a:lvl6pPr>
            <a:lvl7pPr>
              <a:defRPr sz="1045"/>
            </a:lvl7pPr>
            <a:lvl8pPr>
              <a:defRPr sz="1045"/>
            </a:lvl8pPr>
            <a:lvl9pPr>
              <a:defRPr sz="10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1568" b="1"/>
            </a:lvl1pPr>
            <a:lvl2pPr marL="298683" indent="0">
              <a:buNone/>
              <a:defRPr sz="1307" b="1"/>
            </a:lvl2pPr>
            <a:lvl3pPr marL="597365" indent="0">
              <a:buNone/>
              <a:defRPr sz="1176" b="1"/>
            </a:lvl3pPr>
            <a:lvl4pPr marL="896048" indent="0">
              <a:buNone/>
              <a:defRPr sz="1045" b="1"/>
            </a:lvl4pPr>
            <a:lvl5pPr marL="1194730" indent="0">
              <a:buNone/>
              <a:defRPr sz="1045" b="1"/>
            </a:lvl5pPr>
            <a:lvl6pPr marL="1493413" indent="0">
              <a:buNone/>
              <a:defRPr sz="1045" b="1"/>
            </a:lvl6pPr>
            <a:lvl7pPr marL="1792096" indent="0">
              <a:buNone/>
              <a:defRPr sz="1045" b="1"/>
            </a:lvl7pPr>
            <a:lvl8pPr marL="2090779" indent="0">
              <a:buNone/>
              <a:defRPr sz="1045" b="1"/>
            </a:lvl8pPr>
            <a:lvl9pPr marL="2389462" indent="0">
              <a:buNone/>
              <a:defRPr sz="1045"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1568"/>
            </a:lvl1pPr>
            <a:lvl2pPr>
              <a:defRPr sz="1307"/>
            </a:lvl2pPr>
            <a:lvl3pPr>
              <a:defRPr sz="1176"/>
            </a:lvl3pPr>
            <a:lvl4pPr>
              <a:defRPr sz="1045"/>
            </a:lvl4pPr>
            <a:lvl5pPr>
              <a:defRPr sz="1045"/>
            </a:lvl5pPr>
            <a:lvl6pPr>
              <a:defRPr sz="1045"/>
            </a:lvl6pPr>
            <a:lvl7pPr>
              <a:defRPr sz="1045"/>
            </a:lvl7pPr>
            <a:lvl8pPr>
              <a:defRPr sz="1045"/>
            </a:lvl8pPr>
            <a:lvl9pPr>
              <a:defRPr sz="10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2902408608"/>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829"/>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262232859"/>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961099540"/>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7" y="273050"/>
            <a:ext cx="4011084" cy="1162050"/>
          </a:xfrm>
        </p:spPr>
        <p:txBody>
          <a:bodyPr anchor="b"/>
          <a:lstStyle>
            <a:lvl1pPr algn="l">
              <a:defRPr sz="1307"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2091"/>
            </a:lvl1pPr>
            <a:lvl2pPr>
              <a:defRPr sz="1829"/>
            </a:lvl2pPr>
            <a:lvl3pPr>
              <a:defRPr sz="1568"/>
            </a:lvl3pPr>
            <a:lvl4pPr>
              <a:defRPr sz="1307"/>
            </a:lvl4pPr>
            <a:lvl5pPr>
              <a:defRPr sz="1307"/>
            </a:lvl5pPr>
            <a:lvl6pPr>
              <a:defRPr sz="1307"/>
            </a:lvl6pPr>
            <a:lvl7pPr>
              <a:defRPr sz="1307"/>
            </a:lvl7pPr>
            <a:lvl8pPr>
              <a:defRPr sz="1307"/>
            </a:lvl8pPr>
            <a:lvl9pPr>
              <a:defRPr sz="13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915"/>
            </a:lvl1pPr>
            <a:lvl2pPr marL="298683" indent="0">
              <a:buNone/>
              <a:defRPr sz="784"/>
            </a:lvl2pPr>
            <a:lvl3pPr marL="597365" indent="0">
              <a:buNone/>
              <a:defRPr sz="653"/>
            </a:lvl3pPr>
            <a:lvl4pPr marL="896048" indent="0">
              <a:buNone/>
              <a:defRPr sz="588"/>
            </a:lvl4pPr>
            <a:lvl5pPr marL="1194730" indent="0">
              <a:buNone/>
              <a:defRPr sz="588"/>
            </a:lvl5pPr>
            <a:lvl6pPr marL="1493413" indent="0">
              <a:buNone/>
              <a:defRPr sz="588"/>
            </a:lvl6pPr>
            <a:lvl7pPr marL="1792096" indent="0">
              <a:buNone/>
              <a:defRPr sz="588"/>
            </a:lvl7pPr>
            <a:lvl8pPr marL="2090779" indent="0">
              <a:buNone/>
              <a:defRPr sz="588"/>
            </a:lvl8pPr>
            <a:lvl9pPr marL="2389462" indent="0">
              <a:buNone/>
              <a:defRPr sz="588"/>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919745641"/>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389717" y="4800600"/>
            <a:ext cx="7315200" cy="566738"/>
          </a:xfrm>
        </p:spPr>
        <p:txBody>
          <a:bodyPr anchor="b"/>
          <a:lstStyle>
            <a:lvl1pPr algn="l">
              <a:defRPr sz="130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091"/>
            </a:lvl1pPr>
            <a:lvl2pPr marL="298683" indent="0">
              <a:buNone/>
              <a:defRPr sz="1829"/>
            </a:lvl2pPr>
            <a:lvl3pPr marL="597365" indent="0">
              <a:buNone/>
              <a:defRPr sz="1568"/>
            </a:lvl3pPr>
            <a:lvl4pPr marL="896048" indent="0">
              <a:buNone/>
              <a:defRPr sz="1307"/>
            </a:lvl4pPr>
            <a:lvl5pPr marL="1194730" indent="0">
              <a:buNone/>
              <a:defRPr sz="1307"/>
            </a:lvl5pPr>
            <a:lvl6pPr marL="1493413" indent="0">
              <a:buNone/>
              <a:defRPr sz="1307"/>
            </a:lvl6pPr>
            <a:lvl7pPr marL="1792096" indent="0">
              <a:buNone/>
              <a:defRPr sz="1307"/>
            </a:lvl7pPr>
            <a:lvl8pPr marL="2090779" indent="0">
              <a:buNone/>
              <a:defRPr sz="1307"/>
            </a:lvl8pPr>
            <a:lvl9pPr marL="2389462" indent="0">
              <a:buNone/>
              <a:defRPr sz="1307"/>
            </a:lvl9pPr>
          </a:lstStyle>
          <a:p>
            <a:pPr lvl="0"/>
            <a:endParaRPr lang="en-US" noProof="0"/>
          </a:p>
        </p:txBody>
      </p:sp>
      <p:sp>
        <p:nvSpPr>
          <p:cNvPr id="4" name="Text Placeholder 3"/>
          <p:cNvSpPr>
            <a:spLocks noGrp="1"/>
          </p:cNvSpPr>
          <p:nvPr>
            <p:ph type="body" sz="half" idx="2"/>
          </p:nvPr>
        </p:nvSpPr>
        <p:spPr>
          <a:xfrm>
            <a:off x="2389717" y="5367340"/>
            <a:ext cx="7315200" cy="804863"/>
          </a:xfrm>
        </p:spPr>
        <p:txBody>
          <a:bodyPr/>
          <a:lstStyle>
            <a:lvl1pPr marL="0" indent="0">
              <a:buNone/>
              <a:defRPr sz="915"/>
            </a:lvl1pPr>
            <a:lvl2pPr marL="298683" indent="0">
              <a:buNone/>
              <a:defRPr sz="784"/>
            </a:lvl2pPr>
            <a:lvl3pPr marL="597365" indent="0">
              <a:buNone/>
              <a:defRPr sz="653"/>
            </a:lvl3pPr>
            <a:lvl4pPr marL="896048" indent="0">
              <a:buNone/>
              <a:defRPr sz="588"/>
            </a:lvl4pPr>
            <a:lvl5pPr marL="1194730" indent="0">
              <a:buNone/>
              <a:defRPr sz="588"/>
            </a:lvl5pPr>
            <a:lvl6pPr marL="1493413" indent="0">
              <a:buNone/>
              <a:defRPr sz="588"/>
            </a:lvl6pPr>
            <a:lvl7pPr marL="1792096" indent="0">
              <a:buNone/>
              <a:defRPr sz="588"/>
            </a:lvl7pPr>
            <a:lvl8pPr marL="2090779" indent="0">
              <a:buNone/>
              <a:defRPr sz="588"/>
            </a:lvl8pPr>
            <a:lvl9pPr marL="2389462" indent="0">
              <a:buNone/>
              <a:defRPr sz="588"/>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4269514379"/>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2265945412"/>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4096579450"/>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09064901-AFAF-4F58-BDD4-15B6BE2F91C0}"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94"/>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203200" y="6400803"/>
            <a:ext cx="37592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1881361326"/>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8"/>
            <a:ext cx="7772400" cy="147002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Segoe UI" panose="020b0502040204020203" pitchFamily="34" charset="0"/>
                <a:cs typeface="Segoe UI" panose="020b0502040204020203" pitchFamily="34" charset="0"/>
              </a:defRPr>
            </a:lvl1pPr>
            <a:lvl2pPr marL="320029" indent="0" algn="ctr">
              <a:buNone/>
              <a:defRPr/>
            </a:lvl2pPr>
            <a:lvl3pPr marL="640057" indent="0" algn="ctr">
              <a:buNone/>
              <a:defRPr/>
            </a:lvl3pPr>
            <a:lvl4pPr marL="960086" indent="0" algn="ctr">
              <a:buNone/>
              <a:defRPr/>
            </a:lvl4pPr>
            <a:lvl5pPr marL="1280114" indent="0" algn="ctr">
              <a:buNone/>
              <a:defRPr/>
            </a:lvl5pPr>
            <a:lvl6pPr marL="1600143" indent="0" algn="ctr">
              <a:buNone/>
              <a:defRPr/>
            </a:lvl6pPr>
            <a:lvl7pPr marL="1920171" indent="0" algn="ctr">
              <a:buNone/>
              <a:defRPr/>
            </a:lvl7pPr>
            <a:lvl8pPr marL="2240200" indent="0" algn="ctr">
              <a:buNone/>
              <a:defRPr/>
            </a:lvl8pPr>
            <a:lvl9pPr marL="2560229"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EB6E0BE-C25C-43B2-8A2A-FA26520C804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6820BBCE-2C3D-4BC2-87D2-FA22EAB1A4A5}"/>
              </a:ext>
            </a:extLst>
          </p:cNvPr>
          <p:cNvSpPr>
            <a:spLocks noGrp="1" noChangeArrowheads="1"/>
          </p:cNvSpPr>
          <p:nvPr>
            <p:ph type="sldNum" sz="quarter" idx="11"/>
          </p:nvPr>
        </p:nvSpPr>
        <p:spPr/>
        <p:txBody>
          <a:bodyPr/>
          <a:lstStyle>
            <a:lvl1pPr>
              <a:defRPr/>
            </a:lvl1pPr>
          </a:lstStyle>
          <a:p>
            <a:fld id="{D8E0B334-3300-4509-85F2-42A238B2B355}" type="slidenum">
              <a:rPr lang="en-US" altLang="en-US"/>
              <a:t>‹#›</a:t>
            </a:fld>
            <a:endParaRPr lang="en-US" altLang="en-US"/>
          </a:p>
        </p:txBody>
      </p:sp>
    </p:spTree>
    <p:extLst>
      <p:ext uri="{BB962C8B-B14F-4D97-AF65-F5344CB8AC3E}">
        <p14:creationId xmlns:p14="http://schemas.microsoft.com/office/powerpoint/2010/main" val="2958732707"/>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457200" y="274639"/>
            <a:ext cx="8229600" cy="1020762"/>
          </a:xfrm>
        </p:spPr>
        <p:txBody>
          <a:bodyPr/>
          <a:lstStyle>
            <a:lvl1pPr>
              <a:defRPr sz="2520" b="1">
                <a:solidFill>
                  <a:srgbClr val="FF0000"/>
                </a:solidFill>
                <a:latin typeface="Candara" panose="020e0502030303020204"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54715" y="1466056"/>
            <a:ext cx="8229600" cy="4525963"/>
          </a:xfrm>
        </p:spPr>
        <p:txBody>
          <a:bodyPr/>
          <a:lstStyle>
            <a:lvl1pPr marL="240021" indent="-240021">
              <a:buSzPct val="85000"/>
              <a:buFont typeface="Wingdings" panose="05000000000000000000" pitchFamily="2" charset="2"/>
              <a:buChar char="q"/>
              <a:defRPr sz="1820" b="1">
                <a:solidFill>
                  <a:schemeClr val="tx1"/>
                </a:solidFill>
                <a:latin typeface="Candara" panose="020e0502030303020204" pitchFamily="34" charset="0"/>
                <a:cs typeface="Segoe UI" panose="020b0502040204020203" pitchFamily="34" charset="0"/>
              </a:defRPr>
            </a:lvl1pPr>
            <a:lvl2pPr marL="520047" indent="-200018">
              <a:buFont typeface="Wingdings" panose="05000000000000000000" pitchFamily="2" charset="2"/>
              <a:buChar char="§"/>
              <a:defRPr>
                <a:latin typeface="Candara" panose="020e0502030303020204" pitchFamily="34" charset="0"/>
                <a:cs typeface="Segoe UI" panose="020b0502040204020203" pitchFamily="34" charset="0"/>
              </a:defRPr>
            </a:lvl2pPr>
            <a:lvl3pPr>
              <a:defRPr>
                <a:latin typeface="Candara" panose="020e0502030303020204" pitchFamily="34" charset="0"/>
                <a:cs typeface="Segoe UI" panose="020b0502040204020203" pitchFamily="34" charset="0"/>
              </a:defRPr>
            </a:lvl3pPr>
            <a:lvl4pPr>
              <a:defRPr>
                <a:latin typeface="Candara" panose="020e0502030303020204" pitchFamily="34" charset="0"/>
                <a:cs typeface="Segoe UI" panose="020b0502040204020203" pitchFamily="34" charset="0"/>
              </a:defRPr>
            </a:lvl4pPr>
            <a:lvl5pPr>
              <a:defRPr>
                <a:latin typeface="Candara" panose="020e0502030303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02C6FB8-FABF-4407-8240-5CF52F0681B4}"/>
              </a:ext>
            </a:extLst>
          </p:cNvPr>
          <p:cNvSpPr>
            <a:spLocks noGrp="1" noChangeArrowheads="1"/>
          </p:cNvSpPr>
          <p:nvPr>
            <p:ph type="ftr" sz="quarter" idx="10"/>
          </p:nvPr>
        </p:nvSpPr>
        <p:spPr>
          <a:xfrm>
            <a:off x="457200" y="6467476"/>
            <a:ext cx="5562600" cy="244475"/>
          </a:xfrm>
        </p:spPr>
        <p:txBody>
          <a:bodyPr/>
          <a:lstStyle>
            <a:lvl1pPr>
              <a:defRPr>
                <a:latin typeface="Candara" panose="020e0502030303020204" pitchFamily="34" charset="0"/>
                <a:cs typeface="Segoe UI" panose="020b0502040204020203" pitchFamily="34" charset="0"/>
              </a:defRPr>
            </a:lvl1pPr>
          </a:lstStyle>
          <a:p>
            <a:pPr>
              <a:defRPr/>
            </a:pPr>
            <a:r>
              <a:rPr lang="en-US"/>
              <a:t> Data Structures Using C++ 2E </a:t>
            </a:r>
          </a:p>
        </p:txBody>
      </p:sp>
      <p:sp>
        <p:nvSpPr>
          <p:cNvPr id="5" name="Slide Number Placeholder 4">
            <a:extLst>
              <a:ext uri="{FF2B5EF4-FFF2-40B4-BE49-F238E27FC236}">
                <a16:creationId xmlns:a16="http://schemas.microsoft.com/office/drawing/2014/main" id="{17F3E7C5-44B1-4E22-A565-631BAA4CCB46}"/>
              </a:ext>
            </a:extLst>
          </p:cNvPr>
          <p:cNvSpPr>
            <a:spLocks noGrp="1" noChangeArrowheads="1"/>
          </p:cNvSpPr>
          <p:nvPr>
            <p:ph type="sldNum" sz="quarter" idx="11"/>
          </p:nvPr>
        </p:nvSpPr>
        <p:spPr/>
        <p:txBody>
          <a:bodyPr/>
          <a:lstStyle>
            <a:lvl1pPr>
              <a:defRPr sz="840"/>
            </a:lvl1pPr>
          </a:lstStyle>
          <a:p>
            <a:fld id="{F6F07AAD-C7E9-4A4F-A35D-1FE4BB1C7FFD}" type="slidenum">
              <a:rPr lang="en-US" altLang="en-US"/>
              <a:t>‹#›</a:t>
            </a:fld>
            <a:endParaRPr lang="en-US" altLang="en-US"/>
          </a:p>
        </p:txBody>
      </p:sp>
    </p:spTree>
    <p:extLst>
      <p:ext uri="{BB962C8B-B14F-4D97-AF65-F5344CB8AC3E}">
        <p14:creationId xmlns:p14="http://schemas.microsoft.com/office/powerpoint/2010/main" val="1126863859"/>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3"/>
            <a:ext cx="7772400" cy="1362075"/>
          </a:xfrm>
        </p:spPr>
        <p:txBody>
          <a:bodyPr anchor="t"/>
          <a:lstStyle>
            <a:lvl1pPr algn="l">
              <a:defRPr sz="2800" b="1" cap="all">
                <a:solidFill>
                  <a:srgbClr val="FF000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1400">
                <a:latin typeface="Segoe UI" panose="020b0502040204020203" pitchFamily="34" charset="0"/>
                <a:cs typeface="Segoe UI" panose="020b0502040204020203" pitchFamily="34" charset="0"/>
              </a:defRPr>
            </a:lvl1pPr>
            <a:lvl2pPr marL="320029" indent="0">
              <a:buNone/>
              <a:defRPr sz="1260"/>
            </a:lvl2pPr>
            <a:lvl3pPr marL="640057" indent="0">
              <a:buNone/>
              <a:defRPr sz="1120"/>
            </a:lvl3pPr>
            <a:lvl4pPr marL="960086" indent="0">
              <a:buNone/>
              <a:defRPr sz="980"/>
            </a:lvl4pPr>
            <a:lvl5pPr marL="1280114" indent="0">
              <a:buNone/>
              <a:defRPr sz="980"/>
            </a:lvl5pPr>
            <a:lvl6pPr marL="1600143" indent="0">
              <a:buNone/>
              <a:defRPr sz="980"/>
            </a:lvl6pPr>
            <a:lvl7pPr marL="1920171" indent="0">
              <a:buNone/>
              <a:defRPr sz="980"/>
            </a:lvl7pPr>
            <a:lvl8pPr marL="2240200" indent="0">
              <a:buNone/>
              <a:defRPr sz="980"/>
            </a:lvl8pPr>
            <a:lvl9pPr marL="2560229" indent="0">
              <a:buNone/>
              <a:defRPr sz="980"/>
            </a:lvl9pPr>
          </a:lstStyle>
          <a:p>
            <a:pPr lvl="0"/>
            <a:r>
              <a:rPr lang="en-US"/>
              <a:t>Click to edit Master text styles</a:t>
            </a:r>
          </a:p>
        </p:txBody>
      </p:sp>
      <p:sp>
        <p:nvSpPr>
          <p:cNvPr id="4" name="Rectangle 5">
            <a:extLst>
              <a:ext uri="{FF2B5EF4-FFF2-40B4-BE49-F238E27FC236}">
                <a16:creationId xmlns:a16="http://schemas.microsoft.com/office/drawing/2014/main" id="{0C9B2916-D8E6-4374-A69E-0A02873828AE}"/>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305B1840-05E0-4FE0-8836-83C8336F2553}"/>
              </a:ext>
            </a:extLst>
          </p:cNvPr>
          <p:cNvSpPr>
            <a:spLocks noGrp="1" noChangeArrowheads="1"/>
          </p:cNvSpPr>
          <p:nvPr>
            <p:ph type="sldNum" sz="quarter" idx="11"/>
          </p:nvPr>
        </p:nvSpPr>
        <p:spPr/>
        <p:txBody>
          <a:bodyPr/>
          <a:lstStyle>
            <a:lvl1pPr>
              <a:defRPr/>
            </a:lvl1pPr>
          </a:lstStyle>
          <a:p>
            <a:fld id="{075C615A-FA7C-4E55-804D-C71C136A9C8F}" type="slidenum">
              <a:rPr lang="en-US" altLang="en-US"/>
              <a:t>‹#›</a:t>
            </a:fld>
            <a:endParaRPr lang="en-US" altLang="en-US"/>
          </a:p>
        </p:txBody>
      </p:sp>
    </p:spTree>
    <p:extLst>
      <p:ext uri="{BB962C8B-B14F-4D97-AF65-F5344CB8AC3E}">
        <p14:creationId xmlns:p14="http://schemas.microsoft.com/office/powerpoint/2010/main" val="2031564897"/>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1960">
                <a:latin typeface="Segoe UI" panose="020b0502040204020203" pitchFamily="34" charset="0"/>
                <a:cs typeface="Segoe UI" panose="020b0502040204020203" pitchFamily="34" charset="0"/>
              </a:defRPr>
            </a:lvl1pPr>
            <a:lvl2pPr>
              <a:defRPr sz="168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260">
                <a:latin typeface="Segoe UI" panose="020b0502040204020203" pitchFamily="34" charset="0"/>
                <a:cs typeface="Segoe UI" panose="020b0502040204020203" pitchFamily="34" charset="0"/>
              </a:defRPr>
            </a:lvl4pPr>
            <a:lvl5pPr>
              <a:defRPr sz="1260">
                <a:latin typeface="Segoe UI" panose="020b0502040204020203" pitchFamily="34" charset="0"/>
                <a:cs typeface="Segoe UI" panose="020b0502040204020203" pitchFamily="34" charset="0"/>
              </a:defRPr>
            </a:lvl5pPr>
            <a:lvl6pPr>
              <a:defRPr sz="1260"/>
            </a:lvl6pPr>
            <a:lvl7pPr>
              <a:defRPr sz="1260"/>
            </a:lvl7pPr>
            <a:lvl8pPr>
              <a:defRPr sz="1260"/>
            </a:lvl8pPr>
            <a:lvl9pPr>
              <a:defRPr sz="12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43E01A-96A1-4F3F-8CA8-731B556E095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85389F0E-DFA6-4F81-B4F0-EC89F7143A50}"/>
              </a:ext>
            </a:extLst>
          </p:cNvPr>
          <p:cNvSpPr>
            <a:spLocks noGrp="1" noChangeArrowheads="1"/>
          </p:cNvSpPr>
          <p:nvPr>
            <p:ph type="sldNum" sz="quarter" idx="11"/>
          </p:nvPr>
        </p:nvSpPr>
        <p:spPr/>
        <p:txBody>
          <a:bodyPr/>
          <a:lstStyle>
            <a:lvl1pPr>
              <a:defRPr/>
            </a:lvl1pPr>
          </a:lstStyle>
          <a:p>
            <a:fld id="{C100FA61-7306-4804-BA5B-DDB7027D26C4}" type="slidenum">
              <a:rPr lang="en-US" altLang="en-US"/>
              <a:t>‹#›</a:t>
            </a:fld>
            <a:endParaRPr lang="en-US" altLang="en-US"/>
          </a:p>
        </p:txBody>
      </p:sp>
    </p:spTree>
    <p:extLst>
      <p:ext uri="{BB962C8B-B14F-4D97-AF65-F5344CB8AC3E}">
        <p14:creationId xmlns:p14="http://schemas.microsoft.com/office/powerpoint/2010/main" val="3493584308"/>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680" b="1"/>
            </a:lvl1pPr>
            <a:lvl2pPr marL="320029" indent="0">
              <a:buNone/>
              <a:defRPr sz="1400" b="1"/>
            </a:lvl2pPr>
            <a:lvl3pPr marL="640057" indent="0">
              <a:buNone/>
              <a:defRPr sz="1260" b="1"/>
            </a:lvl3pPr>
            <a:lvl4pPr marL="960086" indent="0">
              <a:buNone/>
              <a:defRPr sz="1120" b="1"/>
            </a:lvl4pPr>
            <a:lvl5pPr marL="1280114" indent="0">
              <a:buNone/>
              <a:defRPr sz="1120" b="1"/>
            </a:lvl5pPr>
            <a:lvl6pPr marL="1600143" indent="0">
              <a:buNone/>
              <a:defRPr sz="1120" b="1"/>
            </a:lvl6pPr>
            <a:lvl7pPr marL="1920171" indent="0">
              <a:buNone/>
              <a:defRPr sz="1120" b="1"/>
            </a:lvl7pPr>
            <a:lvl8pPr marL="2240200" indent="0">
              <a:buNone/>
              <a:defRPr sz="1120" b="1"/>
            </a:lvl8pPr>
            <a:lvl9pPr marL="2560229" indent="0">
              <a:buNone/>
              <a:defRPr sz="112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680"/>
            </a:lvl1pPr>
            <a:lvl2pPr>
              <a:defRPr sz="1400"/>
            </a:lvl2pPr>
            <a:lvl3pPr>
              <a:defRPr sz="1260"/>
            </a:lvl3pPr>
            <a:lvl4pPr>
              <a:defRPr sz="1120"/>
            </a:lvl4pPr>
            <a:lvl5pPr>
              <a:defRPr sz="1120"/>
            </a:lvl5pPr>
            <a:lvl6pPr>
              <a:defRPr sz="1120"/>
            </a:lvl6pPr>
            <a:lvl7pPr>
              <a:defRPr sz="1120"/>
            </a:lvl7pPr>
            <a:lvl8pPr>
              <a:defRPr sz="1120"/>
            </a:lvl8pPr>
            <a:lvl9pPr>
              <a:defRPr sz="1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6C34E42-61D8-4FA3-976A-BA3F9EF150F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8" name="Rectangle 6">
            <a:extLst>
              <a:ext uri="{FF2B5EF4-FFF2-40B4-BE49-F238E27FC236}">
                <a16:creationId xmlns:a16="http://schemas.microsoft.com/office/drawing/2014/main" id="{2EC0F05B-1C88-4DDA-AFEA-3311FB7C9404}"/>
              </a:ext>
            </a:extLst>
          </p:cNvPr>
          <p:cNvSpPr>
            <a:spLocks noGrp="1" noChangeArrowheads="1"/>
          </p:cNvSpPr>
          <p:nvPr>
            <p:ph type="sldNum" sz="quarter" idx="11"/>
          </p:nvPr>
        </p:nvSpPr>
        <p:spPr/>
        <p:txBody>
          <a:bodyPr/>
          <a:lstStyle>
            <a:lvl1pPr>
              <a:defRPr/>
            </a:lvl1pPr>
          </a:lstStyle>
          <a:p>
            <a:fld id="{3F9C5865-6B6E-4C13-A691-D97CE6AFBFD3}" type="slidenum">
              <a:rPr lang="en-US" altLang="en-US"/>
              <a:t>‹#›</a:t>
            </a:fld>
            <a:endParaRPr lang="en-US" altLang="en-US"/>
          </a:p>
        </p:txBody>
      </p:sp>
    </p:spTree>
    <p:extLst>
      <p:ext uri="{BB962C8B-B14F-4D97-AF65-F5344CB8AC3E}">
        <p14:creationId xmlns:p14="http://schemas.microsoft.com/office/powerpoint/2010/main" val="128482968"/>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lvl1pPr>
              <a:defRPr sz="1960"/>
            </a:lvl1pPr>
          </a:lstStyle>
          <a:p>
            <a:r>
              <a:rPr lang="en-US"/>
              <a:t>Click to edit Master title style</a:t>
            </a:r>
          </a:p>
        </p:txBody>
      </p:sp>
      <p:sp>
        <p:nvSpPr>
          <p:cNvPr id="3" name="Rectangle 5">
            <a:extLst>
              <a:ext uri="{FF2B5EF4-FFF2-40B4-BE49-F238E27FC236}">
                <a16:creationId xmlns:a16="http://schemas.microsoft.com/office/drawing/2014/main" id="{978FB24D-5CFF-4F43-85A9-21C084111207}"/>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4" name="Rectangle 6">
            <a:extLst>
              <a:ext uri="{FF2B5EF4-FFF2-40B4-BE49-F238E27FC236}">
                <a16:creationId xmlns:a16="http://schemas.microsoft.com/office/drawing/2014/main" id="{0284F677-ECC0-4C97-81B3-73AB8194CA5E}"/>
              </a:ext>
            </a:extLst>
          </p:cNvPr>
          <p:cNvSpPr>
            <a:spLocks noGrp="1" noChangeArrowheads="1"/>
          </p:cNvSpPr>
          <p:nvPr>
            <p:ph type="sldNum" sz="quarter" idx="11"/>
          </p:nvPr>
        </p:nvSpPr>
        <p:spPr/>
        <p:txBody>
          <a:bodyPr/>
          <a:lstStyle>
            <a:lvl1pPr>
              <a:defRPr/>
            </a:lvl1pPr>
          </a:lstStyle>
          <a:p>
            <a:fld id="{352D1FB8-2208-4483-A925-5C828FF034D8}" type="slidenum">
              <a:rPr lang="en-US" altLang="en-US"/>
              <a:t>‹#›</a:t>
            </a:fld>
            <a:endParaRPr lang="en-US" altLang="en-US"/>
          </a:p>
        </p:txBody>
      </p:sp>
    </p:spTree>
    <p:extLst>
      <p:ext uri="{BB962C8B-B14F-4D97-AF65-F5344CB8AC3E}">
        <p14:creationId xmlns:p14="http://schemas.microsoft.com/office/powerpoint/2010/main" val="3667155655"/>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5">
            <a:extLst>
              <a:ext uri="{FF2B5EF4-FFF2-40B4-BE49-F238E27FC236}">
                <a16:creationId xmlns:a16="http://schemas.microsoft.com/office/drawing/2014/main" id="{0802890F-55DA-4086-9C51-2A73C598FC08}"/>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3" name="Rectangle 6">
            <a:extLst>
              <a:ext uri="{FF2B5EF4-FFF2-40B4-BE49-F238E27FC236}">
                <a16:creationId xmlns:a16="http://schemas.microsoft.com/office/drawing/2014/main" id="{D0AC5D46-391D-4780-A42C-3397ED3663D9}"/>
              </a:ext>
            </a:extLst>
          </p:cNvPr>
          <p:cNvSpPr>
            <a:spLocks noGrp="1" noChangeArrowheads="1"/>
          </p:cNvSpPr>
          <p:nvPr>
            <p:ph type="sldNum" sz="quarter" idx="11"/>
          </p:nvPr>
        </p:nvSpPr>
        <p:spPr/>
        <p:txBody>
          <a:bodyPr/>
          <a:lstStyle>
            <a:lvl1pPr>
              <a:defRPr/>
            </a:lvl1pPr>
          </a:lstStyle>
          <a:p>
            <a:fld id="{8324A532-DBA2-4077-9C2B-FAFC5BDD45B8}" type="slidenum">
              <a:rPr lang="en-US" altLang="en-US"/>
              <a:t>‹#›</a:t>
            </a:fld>
            <a:endParaRPr lang="en-US" altLang="en-US"/>
          </a:p>
        </p:txBody>
      </p:sp>
    </p:spTree>
    <p:extLst>
      <p:ext uri="{BB962C8B-B14F-4D97-AF65-F5344CB8AC3E}">
        <p14:creationId xmlns:p14="http://schemas.microsoft.com/office/powerpoint/2010/main" val="829451275"/>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3" y="273050"/>
            <a:ext cx="3008313" cy="1162050"/>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965768CE-F9E2-4572-A596-CAE6FC2BFC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F364B3A7-5B5F-47E9-81A1-BABB1894DE36}"/>
              </a:ext>
            </a:extLst>
          </p:cNvPr>
          <p:cNvSpPr>
            <a:spLocks noGrp="1" noChangeArrowheads="1"/>
          </p:cNvSpPr>
          <p:nvPr>
            <p:ph type="sldNum" sz="quarter" idx="11"/>
          </p:nvPr>
        </p:nvSpPr>
        <p:spPr/>
        <p:txBody>
          <a:bodyPr/>
          <a:lstStyle>
            <a:lvl1pPr>
              <a:defRPr/>
            </a:lvl1pPr>
          </a:lstStyle>
          <a:p>
            <a:fld id="{B5316F0E-B908-4CC1-9B2A-39D8E67C079B}" type="slidenum">
              <a:rPr lang="en-US" altLang="en-US"/>
              <a:t>‹#›</a:t>
            </a:fld>
            <a:endParaRPr lang="en-US" altLang="en-US"/>
          </a:p>
        </p:txBody>
      </p:sp>
    </p:spTree>
    <p:extLst>
      <p:ext uri="{BB962C8B-B14F-4D97-AF65-F5344CB8AC3E}">
        <p14:creationId xmlns:p14="http://schemas.microsoft.com/office/powerpoint/2010/main" val="836170320"/>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240"/>
            </a:lvl1pPr>
            <a:lvl2pPr marL="320029" indent="0">
              <a:buNone/>
              <a:defRPr sz="1960"/>
            </a:lvl2pPr>
            <a:lvl3pPr marL="640057" indent="0">
              <a:buNone/>
              <a:defRPr sz="1680"/>
            </a:lvl3pPr>
            <a:lvl4pPr marL="960086" indent="0">
              <a:buNone/>
              <a:defRPr sz="1400"/>
            </a:lvl4pPr>
            <a:lvl5pPr marL="1280114" indent="0">
              <a:buNone/>
              <a:defRPr sz="1400"/>
            </a:lvl5pPr>
            <a:lvl6pPr marL="1600143" indent="0">
              <a:buNone/>
              <a:defRPr sz="1400"/>
            </a:lvl6pPr>
            <a:lvl7pPr marL="1920171" indent="0">
              <a:buNone/>
              <a:defRPr sz="1400"/>
            </a:lvl7pPr>
            <a:lvl8pPr marL="2240200" indent="0">
              <a:buNone/>
              <a:defRPr sz="1400"/>
            </a:lvl8pPr>
            <a:lvl9pPr marL="2560229" indent="0">
              <a:buNone/>
              <a:defRPr sz="14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980"/>
            </a:lvl1pPr>
            <a:lvl2pPr marL="320029" indent="0">
              <a:buNone/>
              <a:defRPr sz="840"/>
            </a:lvl2pPr>
            <a:lvl3pPr marL="640057" indent="0">
              <a:buNone/>
              <a:defRPr sz="700"/>
            </a:lvl3pPr>
            <a:lvl4pPr marL="960086" indent="0">
              <a:buNone/>
              <a:defRPr sz="630"/>
            </a:lvl4pPr>
            <a:lvl5pPr marL="1280114" indent="0">
              <a:buNone/>
              <a:defRPr sz="630"/>
            </a:lvl5pPr>
            <a:lvl6pPr marL="1600143" indent="0">
              <a:buNone/>
              <a:defRPr sz="630"/>
            </a:lvl6pPr>
            <a:lvl7pPr marL="1920171" indent="0">
              <a:buNone/>
              <a:defRPr sz="630"/>
            </a:lvl7pPr>
            <a:lvl8pPr marL="2240200" indent="0">
              <a:buNone/>
              <a:defRPr sz="630"/>
            </a:lvl8pPr>
            <a:lvl9pPr marL="2560229" indent="0">
              <a:buNone/>
              <a:defRPr sz="630"/>
            </a:lvl9pPr>
          </a:lstStyle>
          <a:p>
            <a:pPr lvl="0"/>
            <a:r>
              <a:rPr lang="en-US"/>
              <a:t>Click to edit Master text styles</a:t>
            </a:r>
          </a:p>
        </p:txBody>
      </p:sp>
      <p:sp>
        <p:nvSpPr>
          <p:cNvPr id="5" name="Rectangle 5">
            <a:extLst>
              <a:ext uri="{FF2B5EF4-FFF2-40B4-BE49-F238E27FC236}">
                <a16:creationId xmlns:a16="http://schemas.microsoft.com/office/drawing/2014/main" id="{F3E432C0-BFCD-4D52-B480-7C52FB8C5540}"/>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6" name="Rectangle 6">
            <a:extLst>
              <a:ext uri="{FF2B5EF4-FFF2-40B4-BE49-F238E27FC236}">
                <a16:creationId xmlns:a16="http://schemas.microsoft.com/office/drawing/2014/main" id="{6237498E-DEF8-4270-AE83-74F52202E74D}"/>
              </a:ext>
            </a:extLst>
          </p:cNvPr>
          <p:cNvSpPr>
            <a:spLocks noGrp="1" noChangeArrowheads="1"/>
          </p:cNvSpPr>
          <p:nvPr>
            <p:ph type="sldNum" sz="quarter" idx="11"/>
          </p:nvPr>
        </p:nvSpPr>
        <p:spPr/>
        <p:txBody>
          <a:bodyPr/>
          <a:lstStyle>
            <a:lvl1pPr>
              <a:defRPr/>
            </a:lvl1pPr>
          </a:lstStyle>
          <a:p>
            <a:fld id="{5F52C12A-E252-4E10-9411-A9F17C1D6162}" type="slidenum">
              <a:rPr lang="en-US" altLang="en-US"/>
              <a:t>‹#›</a:t>
            </a:fld>
            <a:endParaRPr lang="en-US" altLang="en-US"/>
          </a:p>
        </p:txBody>
      </p:sp>
    </p:spTree>
    <p:extLst>
      <p:ext uri="{BB962C8B-B14F-4D97-AF65-F5344CB8AC3E}">
        <p14:creationId xmlns:p14="http://schemas.microsoft.com/office/powerpoint/2010/main" val="2573474409"/>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9EFAD0BC-54DA-4A82-9372-082ACD2D2A41}"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C24D949-C8D3-41A9-960F-E272FC33531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EC55BA06-2951-4137-A86E-17750A56C86B}"/>
              </a:ext>
            </a:extLst>
          </p:cNvPr>
          <p:cNvSpPr>
            <a:spLocks noGrp="1" noChangeArrowheads="1"/>
          </p:cNvSpPr>
          <p:nvPr>
            <p:ph type="sldNum" sz="quarter" idx="11"/>
          </p:nvPr>
        </p:nvSpPr>
        <p:spPr/>
        <p:txBody>
          <a:bodyPr/>
          <a:lstStyle>
            <a:lvl1pPr>
              <a:defRPr/>
            </a:lvl1pPr>
          </a:lstStyle>
          <a:p>
            <a:fld id="{3E74E373-344D-4FEF-A0D3-059907563E19}" type="slidenum">
              <a:rPr lang="en-US" altLang="en-US"/>
              <a:t>‹#›</a:t>
            </a:fld>
            <a:endParaRPr lang="en-US" altLang="en-US"/>
          </a:p>
        </p:txBody>
      </p:sp>
    </p:spTree>
    <p:extLst>
      <p:ext uri="{BB962C8B-B14F-4D97-AF65-F5344CB8AC3E}">
        <p14:creationId xmlns:p14="http://schemas.microsoft.com/office/powerpoint/2010/main" val="735396099"/>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22A944-F3AF-412D-B90E-C389374F8554}"/>
              </a:ext>
            </a:extLst>
          </p:cNvPr>
          <p:cNvSpPr>
            <a:spLocks noGrp="1" noChangeArrowheads="1"/>
          </p:cNvSpPr>
          <p:nvPr>
            <p:ph type="ftr" sz="quarter" idx="10"/>
          </p:nvPr>
        </p:nvSpPr>
        <p:spPr/>
        <p:txBody>
          <a:bodyPr/>
          <a:lstStyle>
            <a:lvl1pPr>
              <a:defRPr/>
            </a:lvl1pPr>
          </a:lstStyle>
          <a:p>
            <a:pPr>
              <a:defRPr/>
            </a:pPr>
            <a:r>
              <a:rPr lang="en-US"/>
              <a:t> Data Structures Using C++ 2E </a:t>
            </a:r>
          </a:p>
        </p:txBody>
      </p:sp>
      <p:sp>
        <p:nvSpPr>
          <p:cNvPr id="5" name="Rectangle 6">
            <a:extLst>
              <a:ext uri="{FF2B5EF4-FFF2-40B4-BE49-F238E27FC236}">
                <a16:creationId xmlns:a16="http://schemas.microsoft.com/office/drawing/2014/main" id="{A43422AE-C4F0-4EB9-9611-5ECDF1CB2A4B}"/>
              </a:ext>
            </a:extLst>
          </p:cNvPr>
          <p:cNvSpPr>
            <a:spLocks noGrp="1" noChangeArrowheads="1"/>
          </p:cNvSpPr>
          <p:nvPr>
            <p:ph type="sldNum" sz="quarter" idx="11"/>
          </p:nvPr>
        </p:nvSpPr>
        <p:spPr/>
        <p:txBody>
          <a:bodyPr/>
          <a:lstStyle>
            <a:lvl1pPr>
              <a:defRPr/>
            </a:lvl1pPr>
          </a:lstStyle>
          <a:p>
            <a:fld id="{08E7D8C8-398F-4579-8CDC-C43664641415}" type="slidenum">
              <a:rPr lang="en-US" altLang="en-US"/>
              <a:t>‹#›</a:t>
            </a:fld>
            <a:endParaRPr lang="en-US" altLang="en-US"/>
          </a:p>
        </p:txBody>
      </p:sp>
    </p:spTree>
    <p:extLst>
      <p:ext uri="{BB962C8B-B14F-4D97-AF65-F5344CB8AC3E}">
        <p14:creationId xmlns:p14="http://schemas.microsoft.com/office/powerpoint/2010/main" val="150431333"/>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OverObj" preserve="1">
  <p:cSld name="Title and Text over Content">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91"/>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CE7359-0961-4C50-9B51-681B6519126C}"/>
              </a:ext>
            </a:extLst>
          </p:cNvPr>
          <p:cNvSpPr>
            <a:spLocks noGrp="1" noChangeArrowheads="1"/>
          </p:cNvSpPr>
          <p:nvPr>
            <p:ph type="ftr" sz="quarter" idx="10"/>
          </p:nvPr>
        </p:nvSpPr>
        <p:spPr>
          <a:xfrm>
            <a:off x="152400" y="6400801"/>
            <a:ext cx="2819400" cy="320675"/>
          </a:xfrm>
        </p:spPr>
        <p:txBody>
          <a:bodyPr/>
          <a:lstStyle>
            <a:lvl1pPr>
              <a:defRPr/>
            </a:lvl1pPr>
          </a:lstStyle>
          <a:p>
            <a:pPr>
              <a:defRPr/>
            </a:pPr>
            <a:r>
              <a:rPr lang="en-US"/>
              <a:t> Data Structures Using C++ 2E </a:t>
            </a:r>
          </a:p>
        </p:txBody>
      </p:sp>
      <p:sp>
        <p:nvSpPr>
          <p:cNvPr id="6" name="Slide Number Placeholder 5">
            <a:extLst>
              <a:ext uri="{FF2B5EF4-FFF2-40B4-BE49-F238E27FC236}">
                <a16:creationId xmlns:a16="http://schemas.microsoft.com/office/drawing/2014/main" id="{ABFC3F8E-C3D4-4FCB-A316-AEFC57809E71}"/>
              </a:ext>
            </a:extLst>
          </p:cNvPr>
          <p:cNvSpPr>
            <a:spLocks noGrp="1" noChangeArrowheads="1"/>
          </p:cNvSpPr>
          <p:nvPr>
            <p:ph type="sldNum" sz="quarter" idx="11"/>
          </p:nvPr>
        </p:nvSpPr>
        <p:spPr/>
        <p:txBody>
          <a:bodyPr/>
          <a:lstStyle>
            <a:lvl1pPr>
              <a:defRPr/>
            </a:lvl1pPr>
          </a:lstStyle>
          <a:p>
            <a:fld id="{6199D9C2-DFC3-45BD-A0FF-1B0EF973336E}" type="slidenum">
              <a:rPr lang="en-US" altLang="en-US"/>
              <a:t>‹#›</a:t>
            </a:fld>
            <a:endParaRPr lang="en-US" altLang="en-US"/>
          </a:p>
        </p:txBody>
      </p:sp>
    </p:spTree>
    <p:extLst>
      <p:ext uri="{BB962C8B-B14F-4D97-AF65-F5344CB8AC3E}">
        <p14:creationId xmlns:p14="http://schemas.microsoft.com/office/powerpoint/2010/main" val="1001357970"/>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pic>
        <p:nvPicPr>
          <p:cNvPr id="11" name="Picture 10" descr="Title_Slid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4" y="254002"/>
            <a:ext cx="8713465" cy="6526752"/>
          </a:xfrm>
          <a:prstGeom prst="rect">
            <a:avLst/>
          </a:prstGeom>
        </p:spPr>
      </p:pic>
      <p:sp>
        <p:nvSpPr>
          <p:cNvPr id="2" name="Title 1"/>
          <p:cNvSpPr>
            <a:spLocks noGrp="1"/>
          </p:cNvSpPr>
          <p:nvPr>
            <p:ph type="ctrTitle"/>
          </p:nvPr>
        </p:nvSpPr>
        <p:spPr>
          <a:xfrm>
            <a:off x="698500" y="2723470"/>
            <a:ext cx="7747000" cy="366254"/>
          </a:xfrm>
        </p:spPr>
        <p:txBody>
          <a:bodyPr anchor="b"/>
          <a:lstStyle>
            <a:lvl1pPr algn="ctr">
              <a:defRPr sz="2800">
                <a:solidFill>
                  <a:schemeClr val="accent2"/>
                </a:solidFill>
              </a:defRPr>
            </a:lvl1pPr>
          </a:lstStyle>
          <a:p>
            <a:r>
              <a:rPr lang="en-US"/>
              <a:t>Click to edit Master title style</a:t>
            </a:r>
            <a:endParaRPr lang="en-US"/>
          </a:p>
        </p:txBody>
      </p:sp>
      <p:sp>
        <p:nvSpPr>
          <p:cNvPr id="3" name="Subtitle 2"/>
          <p:cNvSpPr>
            <a:spLocks noGrp="1"/>
          </p:cNvSpPr>
          <p:nvPr>
            <p:ph type="subTitle" idx="1"/>
          </p:nvPr>
        </p:nvSpPr>
        <p:spPr>
          <a:xfrm>
            <a:off x="698500" y="3352800"/>
            <a:ext cx="7747000" cy="233910"/>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Rectangle 3"/>
          <p:cNvSpPr/>
          <p:nvPr/>
        </p:nvSpPr>
        <p:spPr>
          <a:xfrm>
            <a:off x="3482340" y="223521"/>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7" name="Picture 6" descr="Rules_Single_A.png"/>
          <p:cNvPicPr>
            <a:picLocks noChangeAspect="1"/>
          </p:cNvPicPr>
          <p:nvPr/>
        </p:nvPicPr>
        <p:blipFill>
          <a:blip r:embed="rId2">
            <a:extLst>
              <a:ext uri="{28A0092B-C50C-407E-A947-70E740481C1C}">
                <a14:useLocalDpi xmlns:a14="http://schemas.microsoft.com/office/drawing/2010/main" val="0"/>
              </a:ext>
            </a:extLst>
          </a:blip>
          <a:srcRect r="-76729"/>
          <a:stretch>
            <a:fillRect/>
          </a:stretch>
        </p:blipFill>
        <p:spPr>
          <a:xfrm>
            <a:off x="1627124" y="481306"/>
            <a:ext cx="10034016" cy="99113"/>
          </a:xfrm>
          <a:prstGeom prst="rect">
            <a:avLst/>
          </a:prstGeom>
        </p:spPr>
      </p:pic>
      <p:sp>
        <p:nvSpPr>
          <p:cNvPr id="5" name="Rectangle 4"/>
          <p:cNvSpPr/>
          <p:nvPr/>
        </p:nvSpPr>
        <p:spPr>
          <a:xfrm>
            <a:off x="6812287" y="4885107"/>
            <a:ext cx="2080291" cy="1926128"/>
          </a:xfrm>
          <a:custGeom>
            <a:gdLst>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0"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en-US"/>
          </a:p>
        </p:txBody>
      </p:sp>
      <p:pic>
        <p:nvPicPr>
          <p:cNvPr id="10" name="Picture 9" descr="Aud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69" y="5389521"/>
            <a:ext cx="987056" cy="10409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492" y="5121743"/>
            <a:ext cx="275507" cy="710099"/>
          </a:xfrm>
          <a:prstGeom prst="rect">
            <a:avLst/>
          </a:prstGeom>
        </p:spPr>
      </p:pic>
      <p:pic>
        <p:nvPicPr>
          <p:cNvPr id="13" name="Picture 12" descr="Swirl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88654">
            <a:off x="7441072" y="6393021"/>
            <a:ext cx="386047" cy="285072"/>
          </a:xfrm>
          <a:prstGeom prst="rect">
            <a:avLst/>
          </a:prstGeom>
        </p:spPr>
      </p:pic>
      <p:pic>
        <p:nvPicPr>
          <p:cNvPr id="14" name="Picture 13" descr="Swirl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73124">
            <a:off x="7908376" y="5449331"/>
            <a:ext cx="591497" cy="2456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73" y="5831841"/>
            <a:ext cx="672857" cy="745880"/>
          </a:xfrm>
          <a:prstGeom prst="rect">
            <a:avLst/>
          </a:prstGeom>
        </p:spPr>
      </p:pic>
      <p:sp>
        <p:nvSpPr>
          <p:cNvPr id="6" name="Footer Placeholder 5"/>
          <p:cNvSpPr>
            <a:spLocks noGrp="1"/>
          </p:cNvSpPr>
          <p:nvPr>
            <p:ph type="ftr" sz="quarter" idx="10"/>
          </p:nvPr>
        </p:nvSpPr>
        <p:spPr>
          <a:xfrm>
            <a:off x="1204120" y="6363871"/>
            <a:ext cx="6201666" cy="366183"/>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8"/>
          <a:stretch>
            <a:fillRect/>
          </a:stretch>
        </p:blipFill>
        <p:spPr>
          <a:xfrm>
            <a:off x="0" y="6415637"/>
            <a:ext cx="1151034" cy="354164"/>
          </a:xfrm>
          <a:prstGeom prst="rect">
            <a:avLst/>
          </a:prstGeom>
        </p:spPr>
      </p:pic>
    </p:spTree>
    <p:extLst>
      <p:ext uri="{BB962C8B-B14F-4D97-AF65-F5344CB8AC3E}">
        <p14:creationId xmlns:p14="http://schemas.microsoft.com/office/powerpoint/2010/main" val="2594084340"/>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641600" y="2233574"/>
            <a:ext cx="6172200" cy="366254"/>
          </a:xfrm>
        </p:spPr>
        <p:txBody>
          <a:bodyPr anchor="ctr"/>
          <a:lstStyle>
            <a:lvl1pPr algn="l">
              <a:defRPr sz="2800" b="0" cap="none" baseline="0">
                <a:solidFill>
                  <a:srgbClr val="055C91"/>
                </a:solidFill>
              </a:defRPr>
            </a:lvl1pPr>
          </a:lstStyle>
          <a:p>
            <a:r>
              <a:rPr lang="en-US"/>
              <a:t>Click to edit Master title style</a:t>
            </a:r>
            <a:endParaRPr lang="en-US"/>
          </a:p>
        </p:txBody>
      </p:sp>
      <p:sp>
        <p:nvSpPr>
          <p:cNvPr id="3" name="Text Placeholder 2"/>
          <p:cNvSpPr>
            <a:spLocks noGrp="1"/>
          </p:cNvSpPr>
          <p:nvPr>
            <p:ph type="body" idx="1"/>
          </p:nvPr>
        </p:nvSpPr>
        <p:spPr>
          <a:xfrm>
            <a:off x="2641600" y="2942672"/>
            <a:ext cx="6172200" cy="263149"/>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descr="Rules_Single_A.png"/>
          <p:cNvPicPr>
            <a:picLocks noChangeAspect="1"/>
          </p:cNvPicPr>
          <p:nvPr/>
        </p:nvPicPr>
        <p:blipFill>
          <a:blip r:embed="rId1">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pic>
        <p:nvPicPr>
          <p:cNvPr id="4" name="Picture 3" descr="Aud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1" y="361953"/>
            <a:ext cx="1840495" cy="1940983"/>
          </a:xfrm>
          <a:prstGeom prst="rect">
            <a:avLst/>
          </a:prstGeom>
        </p:spPr>
      </p:pic>
      <p:pic>
        <p:nvPicPr>
          <p:cNvPr id="11" name="Picture 10" descr="Swir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49" y="2604922"/>
            <a:ext cx="1101550" cy="122109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542" y="4804755"/>
            <a:ext cx="252342" cy="650393"/>
          </a:xfrm>
          <a:prstGeom prst="rect">
            <a:avLst/>
          </a:prstGeom>
        </p:spPr>
      </p:pic>
      <p:sp>
        <p:nvSpPr>
          <p:cNvPr id="7" name="Footer Placeholder 6"/>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17" name="Picture 16"/>
          <p:cNvPicPr>
            <a:picLocks noChangeAspect="1"/>
          </p:cNvPicPr>
          <p:nvPr/>
        </p:nvPicPr>
        <p:blipFill>
          <a:blip r:embed="rId8"/>
          <a:stretch>
            <a:fillRect/>
          </a:stretch>
        </p:blipFill>
        <p:spPr>
          <a:xfrm>
            <a:off x="118724" y="6363035"/>
            <a:ext cx="1400289" cy="430858"/>
          </a:xfrm>
          <a:prstGeom prst="rect">
            <a:avLst/>
          </a:prstGeom>
        </p:spPr>
      </p:pic>
    </p:spTree>
    <p:extLst>
      <p:ext uri="{BB962C8B-B14F-4D97-AF65-F5344CB8AC3E}">
        <p14:creationId xmlns:p14="http://schemas.microsoft.com/office/powerpoint/2010/main" val="2706735345"/>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itle 1"/>
          <p:cNvSpPr>
            <a:spLocks noGrp="1"/>
          </p:cNvSpPr>
          <p:nvPr>
            <p:ph type="title"/>
          </p:nvPr>
        </p:nvSpPr>
        <p:spPr>
          <a:xfrm>
            <a:off x="762000" y="516444"/>
            <a:ext cx="8026400" cy="287771"/>
          </a:xfrm>
        </p:spPr>
        <p:txBody>
          <a:bodyPr/>
          <a:lstStyle/>
          <a:p>
            <a:r>
              <a:rPr lang="en-US"/>
              <a:t>Click to edit Master title style</a:t>
            </a:r>
          </a:p>
        </p:txBody>
      </p:sp>
      <p:pic>
        <p:nvPicPr>
          <p:cNvPr id="7" name="Picture 6"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18" name="Picture 17"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2" name="Footer Placeholder 1"/>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5" name="Picture 4"/>
          <p:cNvPicPr>
            <a:picLocks noChangeAspect="1"/>
          </p:cNvPicPr>
          <p:nvPr/>
        </p:nvPicPr>
        <p:blipFill>
          <a:blip r:embed="rId4"/>
          <a:stretch>
            <a:fillRect/>
          </a:stretch>
        </p:blipFill>
        <p:spPr>
          <a:xfrm>
            <a:off x="47181" y="6324600"/>
            <a:ext cx="1439449" cy="442907"/>
          </a:xfrm>
          <a:prstGeom prst="rect">
            <a:avLst/>
          </a:prstGeom>
        </p:spPr>
      </p:pic>
    </p:spTree>
    <p:extLst>
      <p:ext uri="{BB962C8B-B14F-4D97-AF65-F5344CB8AC3E}">
        <p14:creationId xmlns:p14="http://schemas.microsoft.com/office/powerpoint/2010/main" val="4024610612"/>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762000" y="410493"/>
            <a:ext cx="8026400" cy="287771"/>
          </a:xfrm>
        </p:spPr>
        <p:txBody>
          <a:bodyPr/>
          <a:lstStyle/>
          <a:p>
            <a:r>
              <a:rPr lang="en-US"/>
              <a:t>Click to edit Master title style</a:t>
            </a:r>
            <a:endParaRPr lang="en-US"/>
          </a:p>
        </p:txBody>
      </p:sp>
      <p:pic>
        <p:nvPicPr>
          <p:cNvPr id="8" name="Picture 7" descr="Rules_Single_B.png"/>
          <p:cNvPicPr>
            <a:picLocks noChangeAspect="1"/>
          </p:cNvPicPr>
          <p:nvPr/>
        </p:nvPicPr>
        <p:blipFill>
          <a:blip r:embed="rId1">
            <a:extLst>
              <a:ext uri="{28A0092B-C50C-407E-A947-70E740481C1C}">
                <a14:useLocalDpi xmlns:a14="http://schemas.microsoft.com/office/drawing/2010/main" val="0"/>
              </a:ext>
            </a:extLst>
          </a:blip>
          <a:srcRect l="-4448" r="0"/>
          <a:stretch>
            <a:fillRect/>
          </a:stretch>
        </p:blipFill>
        <p:spPr>
          <a:xfrm>
            <a:off x="215900" y="948267"/>
            <a:ext cx="8586216" cy="44704"/>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8" y="222265"/>
            <a:ext cx="628992" cy="697255"/>
          </a:xfrm>
          <a:prstGeom prst="rect">
            <a:avLst/>
          </a:prstGeom>
        </p:spPr>
      </p:pic>
      <p:pic>
        <p:nvPicPr>
          <p:cNvPr id="22" name="Picture 21" descr="Rules_Single_A.png"/>
          <p:cNvPicPr>
            <a:picLocks noChangeAspect="1"/>
          </p:cNvPicPr>
          <p:nvPr/>
        </p:nvPicPr>
        <p:blipFill>
          <a:blip r:embed="rId3">
            <a:extLst>
              <a:ext uri="{28A0092B-C50C-407E-A947-70E740481C1C}">
                <a14:useLocalDpi xmlns:a14="http://schemas.microsoft.com/office/drawing/2010/main" val="0"/>
              </a:ext>
            </a:extLst>
          </a:blip>
          <a:srcRect r="-76729"/>
          <a:stretch>
            <a:fillRect/>
          </a:stretch>
        </p:blipFill>
        <p:spPr>
          <a:xfrm>
            <a:off x="1597686" y="6487631"/>
            <a:ext cx="11423745" cy="90835"/>
          </a:xfrm>
          <a:prstGeom prst="rect">
            <a:avLst/>
          </a:prstGeom>
        </p:spPr>
      </p:pic>
      <p:sp>
        <p:nvSpPr>
          <p:cNvPr id="3" name="Footer Placeholder 2"/>
          <p:cNvSpPr>
            <a:spLocks noGrp="1"/>
          </p:cNvSpPr>
          <p:nvPr>
            <p:ph type="ftr" sz="quarter" idx="10"/>
          </p:nvPr>
        </p:nvSpPr>
        <p:spPr>
          <a:xfrm>
            <a:off x="1597686" y="6578467"/>
            <a:ext cx="6781693" cy="244535"/>
          </a:xfrm>
        </p:spPr>
        <p:txBody>
          <a:bodyPr/>
          <a:lstStyle>
            <a:lvl1pPr>
              <a:defRPr sz="600"/>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9" name="Picture 8"/>
          <p:cNvPicPr>
            <a:picLocks noChangeAspect="1"/>
          </p:cNvPicPr>
          <p:nvPr/>
        </p:nvPicPr>
        <p:blipFill>
          <a:blip r:embed="rId4"/>
          <a:stretch>
            <a:fillRect/>
          </a:stretch>
        </p:blipFill>
        <p:spPr>
          <a:xfrm>
            <a:off x="60488" y="6305980"/>
            <a:ext cx="1403024" cy="431699"/>
          </a:xfrm>
          <a:prstGeom prst="rect">
            <a:avLst/>
          </a:prstGeom>
        </p:spPr>
      </p:pic>
    </p:spTree>
    <p:extLst>
      <p:ext uri="{BB962C8B-B14F-4D97-AF65-F5344CB8AC3E}">
        <p14:creationId xmlns:p14="http://schemas.microsoft.com/office/powerpoint/2010/main" val="1336393803"/>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Footer Placeholder 1"/>
          <p:cNvSpPr>
            <a:spLocks noGrp="1"/>
          </p:cNvSpPr>
          <p:nvPr>
            <p:ph type="ftr" sz="quarter" idx="10"/>
          </p:nvPr>
        </p:nvSpPr>
        <p:spPr/>
        <p:txBody>
          <a:bodyPr/>
          <a:lstStyle>
            <a:lvl1pPr>
              <a:defRPr/>
            </a:lvl1p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47033099"/>
      </p:ext>
    </p:extLst>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1_Title Slide">
    <p:spTree>
      <p:nvGrpSpPr>
        <p:cNvPr id="1" name=""/>
        <p:cNvGrpSpPr/>
        <p:nvPr/>
      </p:nvGrpSpPr>
      <p:grpSpPr>
        <a:xfrm>
          <a:off x="0" y="0"/>
          <a: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4" name="Rounded Rectangle 3"/>
          <p:cNvSpPr/>
          <p:nvPr/>
        </p:nvSpPr>
        <p:spPr bwMode="white">
          <a:xfrm>
            <a:off x="5410202" y="3962404"/>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useBgFill="1">
        <p:nvSpPr>
          <p:cNvPr id="5" name="Rounded Rectangle 4"/>
          <p:cNvSpPr/>
          <p:nvPr/>
        </p:nvSpPr>
        <p:spPr bwMode="white">
          <a:xfrm>
            <a:off x="7377113" y="4060828"/>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6" name="Rectangle 5"/>
          <p:cNvSpPr/>
          <p:nvPr/>
        </p:nvSpPr>
        <p:spPr>
          <a:xfrm>
            <a:off x="0" y="3962404"/>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8" name="Rectangle 7"/>
          <p:cNvSpPr/>
          <p:nvPr userDrawn="1"/>
        </p:nvSpPr>
        <p:spPr>
          <a:xfrm>
            <a:off x="0" y="4"/>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hangingPunct="1">
              <a:defRPr/>
            </a:pPr>
            <a:endParaRPr lang="en-US" sz="1307">
              <a:latin typeface="Calibri" pitchFamily="34" charset="0"/>
            </a:endParaRPr>
          </a:p>
        </p:txBody>
      </p:sp>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200">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a:t>Click to edit Master subtitle style</a:t>
            </a:r>
          </a:p>
        </p:txBody>
      </p:sp>
      <p:pic>
        <p:nvPicPr>
          <p:cNvPr id="1026" name="Picture 2"/>
          <p:cNvPicPr>
            <a:picLocks noChangeAspect="1" noChangeArrowheads="1"/>
          </p:cNvPicPr>
          <p:nvPr userDrawn="1"/>
        </p:nvPicPr>
        <p:blipFill>
          <a:blip r:embed="rId1"/>
          <a:stretch>
            <a:fillRect/>
          </a:stretch>
        </p:blipFill>
        <p:spPr bwMode="auto">
          <a:xfrm>
            <a:off x="3200400" y="163289"/>
            <a:ext cx="2667000" cy="3688497"/>
          </a:xfrm>
          <a:prstGeom prst="rect">
            <a:avLst/>
          </a:prstGeom>
          <a:noFill/>
          <a:ln w="9525">
            <a:noFill/>
            <a:miter lim="800000"/>
          </a:ln>
        </p:spPr>
      </p:pic>
    </p:spTree>
    <p:extLst>
      <p:ext uri="{BB962C8B-B14F-4D97-AF65-F5344CB8AC3E}">
        <p14:creationId xmlns:p14="http://schemas.microsoft.com/office/powerpoint/2010/main" val="2960804867"/>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omparison">
    <p:spTree>
      <p:nvGrpSpPr>
        <p:cNvPr id="1" name=""/>
        <p:cNvGrpSpPr/>
        <p:nvPr/>
      </p:nvGrpSpPr>
      <p:grpSpPr>
        <a:xfrm>
          <a:off x="0" y="0"/>
          <a:ext cx="0" cy="0"/>
        </a:xfrm>
      </p:grpSpPr>
      <p:sp>
        <p:nvSpPr>
          <p:cNvPr id="2" name="Title 1"/>
          <p:cNvSpPr>
            <a:spLocks noGrp="1"/>
          </p:cNvSpPr>
          <p:nvPr>
            <p:ph type="title"/>
          </p:nvPr>
        </p:nvSpPr>
        <p:spPr>
          <a:xfrm>
            <a:off x="381000" y="779787"/>
            <a:ext cx="8382000" cy="418576"/>
          </a:xfrm>
        </p:spPr>
        <p:txBody>
          <a:bodyPr/>
          <a:lstStyle>
            <a:lvl1pPr>
              <a:defRPr sz="3200" b="0" i="0" cap="none" baseline="0">
                <a:solidFill>
                  <a:schemeClr val="accent3">
                    <a:lumMod val="75000"/>
                  </a:schemeClr>
                </a:solidFill>
              </a:defRPr>
            </a:lvl1pPr>
          </a:lstStyle>
          <a:p>
            <a:r>
              <a:rPr lang="en-US"/>
              <a:t>Click to edit Master title style</a:t>
            </a:r>
          </a:p>
        </p:txBody>
      </p:sp>
      <p:sp>
        <p:nvSpPr>
          <p:cNvPr id="5" name="Content Placeholder 4"/>
          <p:cNvSpPr>
            <a:spLocks noGrp="1"/>
          </p:cNvSpPr>
          <p:nvPr>
            <p:ph sz="quarter" idx="2"/>
          </p:nvPr>
        </p:nvSpPr>
        <p:spPr>
          <a:xfrm>
            <a:off x="381000" y="1828800"/>
            <a:ext cx="4041648"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12" y="1828800"/>
            <a:ext cx="4041775" cy="1526508"/>
          </a:xfrm>
        </p:spPr>
        <p:txBody>
          <a:bodyPr/>
          <a:lstStyle>
            <a:lvl1pPr>
              <a:defRPr sz="2400"/>
            </a:lvl1pPr>
            <a:lvl2pPr>
              <a:defRPr sz="1867"/>
            </a:lvl2pPr>
            <a:lvl3pPr>
              <a:defRPr sz="1680"/>
            </a:lvl3pPr>
            <a:lvl4pPr>
              <a:defRPr sz="1493"/>
            </a:lvl4pPr>
            <a:lvl5pPr>
              <a:defRPr sz="14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076112"/>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93.xml" /><Relationship Id="rId2" Type="http://schemas.openxmlformats.org/officeDocument/2006/relationships/slideLayout" Target="../slideLayouts/slideLayout94.xml" /><Relationship Id="rId3" Type="http://schemas.openxmlformats.org/officeDocument/2006/relationships/slideLayout" Target="../slideLayouts/slideLayout95.xml" /><Relationship Id="rId4" Type="http://schemas.openxmlformats.org/officeDocument/2006/relationships/slideLayout" Target="../slideLayouts/slideLayout96.xml" /><Relationship Id="rId5" Type="http://schemas.openxmlformats.org/officeDocument/2006/relationships/slideLayout" Target="../slideLayouts/slideLayout97.xml" /><Relationship Id="rId6" Type="http://schemas.openxmlformats.org/officeDocument/2006/relationships/slideLayout" Target="../slideLayouts/slideLayout98.xml" /><Relationship Id="rId7" Type="http://schemas.openxmlformats.org/officeDocument/2006/relationships/slideLayout" Target="../slideLayouts/slideLayout99.xml" /><Relationship Id="rId8" Type="http://schemas.openxmlformats.org/officeDocument/2006/relationships/slideLayout" Target="../slideLayouts/slideLayout100.xml" /><Relationship Id="rId9" Type="http://schemas.openxmlformats.org/officeDocument/2006/relationships/theme" Target="../theme/theme10.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01.xml" /><Relationship Id="rId10" Type="http://schemas.openxmlformats.org/officeDocument/2006/relationships/slideLayout" Target="../slideLayouts/slideLayout110.xml" /><Relationship Id="rId11" Type="http://schemas.openxmlformats.org/officeDocument/2006/relationships/slideLayout" Target="../slideLayouts/slideLayout111.xml" /><Relationship Id="rId12" Type="http://schemas.openxmlformats.org/officeDocument/2006/relationships/slideLayout" Target="../slideLayouts/slideLayout112.xml" /><Relationship Id="rId13" Type="http://schemas.openxmlformats.org/officeDocument/2006/relationships/theme" Target="../theme/theme11.xml" /><Relationship Id="rId2" Type="http://schemas.openxmlformats.org/officeDocument/2006/relationships/slideLayout" Target="../slideLayouts/slideLayout102.xml" /><Relationship Id="rId3" Type="http://schemas.openxmlformats.org/officeDocument/2006/relationships/slideLayout" Target="../slideLayouts/slideLayout103.xml" /><Relationship Id="rId4" Type="http://schemas.openxmlformats.org/officeDocument/2006/relationships/slideLayout" Target="../slideLayouts/slideLayout104.xml" /><Relationship Id="rId5" Type="http://schemas.openxmlformats.org/officeDocument/2006/relationships/slideLayout" Target="../slideLayouts/slideLayout105.xml" /><Relationship Id="rId6" Type="http://schemas.openxmlformats.org/officeDocument/2006/relationships/slideLayout" Target="../slideLayouts/slideLayout106.xml" /><Relationship Id="rId7" Type="http://schemas.openxmlformats.org/officeDocument/2006/relationships/slideLayout" Target="../slideLayouts/slideLayout107.xml" /><Relationship Id="rId8" Type="http://schemas.openxmlformats.org/officeDocument/2006/relationships/slideLayout" Target="../slideLayouts/slideLayout108.xml" /><Relationship Id="rId9" Type="http://schemas.openxmlformats.org/officeDocument/2006/relationships/slideLayout" Target="../slideLayouts/slideLayout109.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13.xml" /><Relationship Id="rId2" Type="http://schemas.openxmlformats.org/officeDocument/2006/relationships/slideLayout" Target="../slideLayouts/slideLayout114.xml" /><Relationship Id="rId3" Type="http://schemas.openxmlformats.org/officeDocument/2006/relationships/slideLayout" Target="../slideLayouts/slideLayout115.xml" /><Relationship Id="rId4" Type="http://schemas.openxmlformats.org/officeDocument/2006/relationships/slideLayout" Target="../slideLayouts/slideLayout116.xml" /><Relationship Id="rId5" Type="http://schemas.openxmlformats.org/officeDocument/2006/relationships/slideLayout" Target="../slideLayouts/slideLayout117.xml" /><Relationship Id="rId6" Type="http://schemas.openxmlformats.org/officeDocument/2006/relationships/slideLayout" Target="../slideLayouts/slideLayout118.xml" /><Relationship Id="rId7" Type="http://schemas.openxmlformats.org/officeDocument/2006/relationships/slideLayout" Target="../slideLayouts/slideLayout119.xml" /><Relationship Id="rId8" Type="http://schemas.openxmlformats.org/officeDocument/2006/relationships/slideLayout" Target="../slideLayouts/slideLayout120.xml" /><Relationship Id="rId9" Type="http://schemas.openxmlformats.org/officeDocument/2006/relationships/theme" Target="../theme/theme12.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21.xml" /><Relationship Id="rId10" Type="http://schemas.openxmlformats.org/officeDocument/2006/relationships/slideLayout" Target="../slideLayouts/slideLayout130.xml" /><Relationship Id="rId11" Type="http://schemas.openxmlformats.org/officeDocument/2006/relationships/slideLayout" Target="../slideLayouts/slideLayout131.xml" /><Relationship Id="rId12" Type="http://schemas.openxmlformats.org/officeDocument/2006/relationships/slideLayout" Target="../slideLayouts/slideLayout132.xml" /><Relationship Id="rId13" Type="http://schemas.openxmlformats.org/officeDocument/2006/relationships/theme" Target="../theme/theme13.xml" /><Relationship Id="rId2" Type="http://schemas.openxmlformats.org/officeDocument/2006/relationships/slideLayout" Target="../slideLayouts/slideLayout122.xml" /><Relationship Id="rId3" Type="http://schemas.openxmlformats.org/officeDocument/2006/relationships/slideLayout" Target="../slideLayouts/slideLayout123.xml" /><Relationship Id="rId4" Type="http://schemas.openxmlformats.org/officeDocument/2006/relationships/slideLayout" Target="../slideLayouts/slideLayout124.xml" /><Relationship Id="rId5" Type="http://schemas.openxmlformats.org/officeDocument/2006/relationships/slideLayout" Target="../slideLayouts/slideLayout125.xml" /><Relationship Id="rId6" Type="http://schemas.openxmlformats.org/officeDocument/2006/relationships/slideLayout" Target="../slideLayouts/slideLayout126.xml" /><Relationship Id="rId7" Type="http://schemas.openxmlformats.org/officeDocument/2006/relationships/slideLayout" Target="../slideLayouts/slideLayout127.xml" /><Relationship Id="rId8" Type="http://schemas.openxmlformats.org/officeDocument/2006/relationships/slideLayout" Target="../slideLayouts/slideLayout128.xml" /><Relationship Id="rId9" Type="http://schemas.openxmlformats.org/officeDocument/2006/relationships/slideLayout" Target="../slideLayouts/slideLayout129.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slideLayout" Target="../slideLayouts/slideLayout134.xml" /><Relationship Id="rId3" Type="http://schemas.openxmlformats.org/officeDocument/2006/relationships/slideLayout" Target="../slideLayouts/slideLayout135.xml" /><Relationship Id="rId4" Type="http://schemas.openxmlformats.org/officeDocument/2006/relationships/slideLayout" Target="../slideLayouts/slideLayout136.xml" /><Relationship Id="rId5" Type="http://schemas.openxmlformats.org/officeDocument/2006/relationships/slideLayout" Target="../slideLayouts/slideLayout137.xml" /><Relationship Id="rId6" Type="http://schemas.openxmlformats.org/officeDocument/2006/relationships/slideLayout" Target="../slideLayouts/slideLayout138.xml" /><Relationship Id="rId7" Type="http://schemas.openxmlformats.org/officeDocument/2006/relationships/slideLayout" Target="../slideLayouts/slideLayout139.xml" /><Relationship Id="rId8" Type="http://schemas.openxmlformats.org/officeDocument/2006/relationships/slideLayout" Target="../slideLayouts/slideLayout140.xml" /><Relationship Id="rId9" Type="http://schemas.openxmlformats.org/officeDocument/2006/relationships/theme" Target="../theme/theme14.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141.xml" /><Relationship Id="rId10" Type="http://schemas.openxmlformats.org/officeDocument/2006/relationships/slideLayout" Target="../slideLayouts/slideLayout150.xml" /><Relationship Id="rId11" Type="http://schemas.openxmlformats.org/officeDocument/2006/relationships/slideLayout" Target="../slideLayouts/slideLayout151.xml" /><Relationship Id="rId12" Type="http://schemas.openxmlformats.org/officeDocument/2006/relationships/slideLayout" Target="../slideLayouts/slideLayout152.xml" /><Relationship Id="rId13" Type="http://schemas.openxmlformats.org/officeDocument/2006/relationships/theme" Target="../theme/theme15.xml" /><Relationship Id="rId2" Type="http://schemas.openxmlformats.org/officeDocument/2006/relationships/slideLayout" Target="../slideLayouts/slideLayout142.xml" /><Relationship Id="rId3" Type="http://schemas.openxmlformats.org/officeDocument/2006/relationships/slideLayout" Target="../slideLayouts/slideLayout143.xml" /><Relationship Id="rId4" Type="http://schemas.openxmlformats.org/officeDocument/2006/relationships/slideLayout" Target="../slideLayouts/slideLayout144.xml" /><Relationship Id="rId5" Type="http://schemas.openxmlformats.org/officeDocument/2006/relationships/slideLayout" Target="../slideLayouts/slideLayout145.xml" /><Relationship Id="rId6" Type="http://schemas.openxmlformats.org/officeDocument/2006/relationships/slideLayout" Target="../slideLayouts/slideLayout146.xml" /><Relationship Id="rId7" Type="http://schemas.openxmlformats.org/officeDocument/2006/relationships/slideLayout" Target="../slideLayouts/slideLayout147.xml" /><Relationship Id="rId8" Type="http://schemas.openxmlformats.org/officeDocument/2006/relationships/slideLayout" Target="../slideLayouts/slideLayout148.xml" /><Relationship Id="rId9" Type="http://schemas.openxmlformats.org/officeDocument/2006/relationships/slideLayout" Target="../slideLayouts/slideLayout149.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153.xml" /><Relationship Id="rId2" Type="http://schemas.openxmlformats.org/officeDocument/2006/relationships/slideLayout" Target="../slideLayouts/slideLayout154.xml" /><Relationship Id="rId3" Type="http://schemas.openxmlformats.org/officeDocument/2006/relationships/slideLayout" Target="../slideLayouts/slideLayout155.xml" /><Relationship Id="rId4" Type="http://schemas.openxmlformats.org/officeDocument/2006/relationships/slideLayout" Target="../slideLayouts/slideLayout156.xml" /><Relationship Id="rId5" Type="http://schemas.openxmlformats.org/officeDocument/2006/relationships/slideLayout" Target="../slideLayouts/slideLayout157.xml" /><Relationship Id="rId6" Type="http://schemas.openxmlformats.org/officeDocument/2006/relationships/theme" Target="../theme/theme16.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158.xml" /><Relationship Id="rId10" Type="http://schemas.openxmlformats.org/officeDocument/2006/relationships/slideLayout" Target="../slideLayouts/slideLayout167.xml" /><Relationship Id="rId11" Type="http://schemas.openxmlformats.org/officeDocument/2006/relationships/slideLayout" Target="../slideLayouts/slideLayout168.xml" /><Relationship Id="rId12" Type="http://schemas.openxmlformats.org/officeDocument/2006/relationships/slideLayout" Target="../slideLayouts/slideLayout169.xml" /><Relationship Id="rId13" Type="http://schemas.openxmlformats.org/officeDocument/2006/relationships/theme" Target="../theme/theme17.xml" /><Relationship Id="rId2" Type="http://schemas.openxmlformats.org/officeDocument/2006/relationships/slideLayout" Target="../slideLayouts/slideLayout159.xml" /><Relationship Id="rId3" Type="http://schemas.openxmlformats.org/officeDocument/2006/relationships/slideLayout" Target="../slideLayouts/slideLayout160.xml" /><Relationship Id="rId4" Type="http://schemas.openxmlformats.org/officeDocument/2006/relationships/slideLayout" Target="../slideLayouts/slideLayout161.xml" /><Relationship Id="rId5" Type="http://schemas.openxmlformats.org/officeDocument/2006/relationships/slideLayout" Target="../slideLayouts/slideLayout162.xml" /><Relationship Id="rId6" Type="http://schemas.openxmlformats.org/officeDocument/2006/relationships/slideLayout" Target="../slideLayouts/slideLayout163.xml" /><Relationship Id="rId7" Type="http://schemas.openxmlformats.org/officeDocument/2006/relationships/slideLayout" Target="../slideLayouts/slideLayout164.xml" /><Relationship Id="rId8" Type="http://schemas.openxmlformats.org/officeDocument/2006/relationships/slideLayout" Target="../slideLayouts/slideLayout165.xml" /><Relationship Id="rId9" Type="http://schemas.openxmlformats.org/officeDocument/2006/relationships/slideLayout" Target="../slideLayouts/slideLayout166.xml" /></Relationships>
</file>

<file path=ppt/slideMasters/_rels/slideMaster18.xml.rels>&#65279;<?xml version="1.0" encoding="utf-8" standalone="yes"?><Relationships xmlns="http://schemas.openxmlformats.org/package/2006/relationships"><Relationship Id="rId1" Type="http://schemas.openxmlformats.org/officeDocument/2006/relationships/slideLayout" Target="../slideLayouts/slideLayout170.xml" /><Relationship Id="rId10" Type="http://schemas.openxmlformats.org/officeDocument/2006/relationships/theme" Target="../theme/theme18.xml" /><Relationship Id="rId2" Type="http://schemas.openxmlformats.org/officeDocument/2006/relationships/slideLayout" Target="../slideLayouts/slideLayout171.xml" /><Relationship Id="rId3" Type="http://schemas.openxmlformats.org/officeDocument/2006/relationships/slideLayout" Target="../slideLayouts/slideLayout172.xml" /><Relationship Id="rId4" Type="http://schemas.openxmlformats.org/officeDocument/2006/relationships/slideLayout" Target="../slideLayouts/slideLayout173.xml" /><Relationship Id="rId5" Type="http://schemas.openxmlformats.org/officeDocument/2006/relationships/slideLayout" Target="../slideLayouts/slideLayout174.xml" /><Relationship Id="rId6" Type="http://schemas.openxmlformats.org/officeDocument/2006/relationships/slideLayout" Target="../slideLayouts/slideLayout175.xml" /><Relationship Id="rId7" Type="http://schemas.openxmlformats.org/officeDocument/2006/relationships/slideLayout" Target="../slideLayouts/slideLayout176.xml" /><Relationship Id="rId8" Type="http://schemas.openxmlformats.org/officeDocument/2006/relationships/slideLayout" Target="../slideLayouts/slideLayout177.xml" /><Relationship Id="rId9" Type="http://schemas.openxmlformats.org/officeDocument/2006/relationships/slideLayout" Target="../slideLayouts/slideLayout178.xml" /></Relationships>
</file>

<file path=ppt/slideMasters/_rels/slideMaster19.xml.rels>&#65279;<?xml version="1.0" encoding="utf-8" standalone="yes"?><Relationships xmlns="http://schemas.openxmlformats.org/package/2006/relationships"><Relationship Id="rId1" Type="http://schemas.openxmlformats.org/officeDocument/2006/relationships/slideLayout" Target="../slideLayouts/slideLayout179.xml" /><Relationship Id="rId10" Type="http://schemas.openxmlformats.org/officeDocument/2006/relationships/slideLayout" Target="../slideLayouts/slideLayout188.xml" /><Relationship Id="rId11" Type="http://schemas.openxmlformats.org/officeDocument/2006/relationships/slideLayout" Target="../slideLayouts/slideLayout189.xml" /><Relationship Id="rId12" Type="http://schemas.openxmlformats.org/officeDocument/2006/relationships/slideLayout" Target="../slideLayouts/slideLayout190.xml" /><Relationship Id="rId13" Type="http://schemas.openxmlformats.org/officeDocument/2006/relationships/theme" Target="../theme/theme19.xml" /><Relationship Id="rId2" Type="http://schemas.openxmlformats.org/officeDocument/2006/relationships/slideLayout" Target="../slideLayouts/slideLayout180.xml" /><Relationship Id="rId3" Type="http://schemas.openxmlformats.org/officeDocument/2006/relationships/slideLayout" Target="../slideLayouts/slideLayout181.xml" /><Relationship Id="rId4" Type="http://schemas.openxmlformats.org/officeDocument/2006/relationships/slideLayout" Target="../slideLayouts/slideLayout182.xml" /><Relationship Id="rId5" Type="http://schemas.openxmlformats.org/officeDocument/2006/relationships/slideLayout" Target="../slideLayouts/slideLayout183.xml" /><Relationship Id="rId6" Type="http://schemas.openxmlformats.org/officeDocument/2006/relationships/slideLayout" Target="../slideLayouts/slideLayout184.xml" /><Relationship Id="rId7" Type="http://schemas.openxmlformats.org/officeDocument/2006/relationships/slideLayout" Target="../slideLayouts/slideLayout185.xml" /><Relationship Id="rId8" Type="http://schemas.openxmlformats.org/officeDocument/2006/relationships/slideLayout" Target="../slideLayouts/slideLayout186.xml" /><Relationship Id="rId9" Type="http://schemas.openxmlformats.org/officeDocument/2006/relationships/slideLayout" Target="../slideLayouts/slideLayout187.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20.xml.rels>&#65279;<?xml version="1.0" encoding="utf-8" standalone="yes"?><Relationships xmlns="http://schemas.openxmlformats.org/package/2006/relationships"><Relationship Id="rId1" Type="http://schemas.openxmlformats.org/officeDocument/2006/relationships/slideLayout" Target="../slideLayouts/slideLayout191.xml" /><Relationship Id="rId2" Type="http://schemas.openxmlformats.org/officeDocument/2006/relationships/slideLayout" Target="../slideLayouts/slideLayout192.xml" /><Relationship Id="rId3" Type="http://schemas.openxmlformats.org/officeDocument/2006/relationships/slideLayout" Target="../slideLayouts/slideLayout193.xml" /><Relationship Id="rId4" Type="http://schemas.openxmlformats.org/officeDocument/2006/relationships/slideLayout" Target="../slideLayouts/slideLayout194.xml" /><Relationship Id="rId5" Type="http://schemas.openxmlformats.org/officeDocument/2006/relationships/slideLayout" Target="../slideLayouts/slideLayout195.xml" /><Relationship Id="rId6" Type="http://schemas.openxmlformats.org/officeDocument/2006/relationships/slideLayout" Target="../slideLayouts/slideLayout196.xml" /><Relationship Id="rId7" Type="http://schemas.openxmlformats.org/officeDocument/2006/relationships/slideLayout" Target="../slideLayouts/slideLayout197.xml" /><Relationship Id="rId8" Type="http://schemas.openxmlformats.org/officeDocument/2006/relationships/slideLayout" Target="../slideLayouts/slideLayout198.xml" /><Relationship Id="rId9" Type="http://schemas.openxmlformats.org/officeDocument/2006/relationships/theme" Target="../theme/theme20.xml" /></Relationships>
</file>

<file path=ppt/slideMasters/_rels/slideMaster21.xml.rels>&#65279;<?xml version="1.0" encoding="utf-8" standalone="yes"?><Relationships xmlns="http://schemas.openxmlformats.org/package/2006/relationships"><Relationship Id="rId1" Type="http://schemas.openxmlformats.org/officeDocument/2006/relationships/slideLayout" Target="../slideLayouts/slideLayout199.xml" /><Relationship Id="rId10" Type="http://schemas.openxmlformats.org/officeDocument/2006/relationships/slideLayout" Target="../slideLayouts/slideLayout208.xml" /><Relationship Id="rId11" Type="http://schemas.openxmlformats.org/officeDocument/2006/relationships/slideLayout" Target="../slideLayouts/slideLayout209.xml" /><Relationship Id="rId12" Type="http://schemas.openxmlformats.org/officeDocument/2006/relationships/slideLayout" Target="../slideLayouts/slideLayout210.xml" /><Relationship Id="rId13" Type="http://schemas.openxmlformats.org/officeDocument/2006/relationships/theme" Target="../theme/theme21.xml" /><Relationship Id="rId2" Type="http://schemas.openxmlformats.org/officeDocument/2006/relationships/slideLayout" Target="../slideLayouts/slideLayout200.xml" /><Relationship Id="rId3" Type="http://schemas.openxmlformats.org/officeDocument/2006/relationships/slideLayout" Target="../slideLayouts/slideLayout201.xml" /><Relationship Id="rId4" Type="http://schemas.openxmlformats.org/officeDocument/2006/relationships/slideLayout" Target="../slideLayouts/slideLayout202.xml" /><Relationship Id="rId5" Type="http://schemas.openxmlformats.org/officeDocument/2006/relationships/slideLayout" Target="../slideLayouts/slideLayout203.xml" /><Relationship Id="rId6" Type="http://schemas.openxmlformats.org/officeDocument/2006/relationships/slideLayout" Target="../slideLayouts/slideLayout204.xml" /><Relationship Id="rId7" Type="http://schemas.openxmlformats.org/officeDocument/2006/relationships/slideLayout" Target="../slideLayouts/slideLayout205.xml" /><Relationship Id="rId8" Type="http://schemas.openxmlformats.org/officeDocument/2006/relationships/slideLayout" Target="../slideLayouts/slideLayout206.xml" /><Relationship Id="rId9" Type="http://schemas.openxmlformats.org/officeDocument/2006/relationships/slideLayout" Target="../slideLayouts/slideLayout207.xml" /></Relationships>
</file>

<file path=ppt/slideMasters/_rels/slideMaster22.xml.rels>&#65279;<?xml version="1.0" encoding="utf-8" standalone="yes"?><Relationships xmlns="http://schemas.openxmlformats.org/package/2006/relationships"><Relationship Id="rId1" Type="http://schemas.openxmlformats.org/officeDocument/2006/relationships/slideLayout" Target="../slideLayouts/slideLayout211.xml" /><Relationship Id="rId2" Type="http://schemas.openxmlformats.org/officeDocument/2006/relationships/slideLayout" Target="../slideLayouts/slideLayout212.xml" /><Relationship Id="rId3" Type="http://schemas.openxmlformats.org/officeDocument/2006/relationships/slideLayout" Target="../slideLayouts/slideLayout213.xml" /><Relationship Id="rId4" Type="http://schemas.openxmlformats.org/officeDocument/2006/relationships/slideLayout" Target="../slideLayouts/slideLayout214.xml" /><Relationship Id="rId5" Type="http://schemas.openxmlformats.org/officeDocument/2006/relationships/slideLayout" Target="../slideLayouts/slideLayout215.xml" /><Relationship Id="rId6" Type="http://schemas.openxmlformats.org/officeDocument/2006/relationships/slideLayout" Target="../slideLayouts/slideLayout216.xml" /><Relationship Id="rId7" Type="http://schemas.openxmlformats.org/officeDocument/2006/relationships/slideLayout" Target="../slideLayouts/slideLayout217.xml" /><Relationship Id="rId8" Type="http://schemas.openxmlformats.org/officeDocument/2006/relationships/slideLayout" Target="../slideLayouts/slideLayout218.xml" /><Relationship Id="rId9" Type="http://schemas.openxmlformats.org/officeDocument/2006/relationships/theme" Target="../theme/theme22.xml" /></Relationships>
</file>

<file path=ppt/slideMasters/_rels/slideMaster23.xml.rels>&#65279;<?xml version="1.0" encoding="utf-8" standalone="yes"?><Relationships xmlns="http://schemas.openxmlformats.org/package/2006/relationships"><Relationship Id="rId1" Type="http://schemas.openxmlformats.org/officeDocument/2006/relationships/slideLayout" Target="../slideLayouts/slideLayout219.xml" /><Relationship Id="rId10" Type="http://schemas.openxmlformats.org/officeDocument/2006/relationships/slideLayout" Target="../slideLayouts/slideLayout228.xml" /><Relationship Id="rId11" Type="http://schemas.openxmlformats.org/officeDocument/2006/relationships/slideLayout" Target="../slideLayouts/slideLayout229.xml" /><Relationship Id="rId12" Type="http://schemas.openxmlformats.org/officeDocument/2006/relationships/slideLayout" Target="../slideLayouts/slideLayout230.xml" /><Relationship Id="rId13" Type="http://schemas.openxmlformats.org/officeDocument/2006/relationships/theme" Target="../theme/theme23.xml" /><Relationship Id="rId2" Type="http://schemas.openxmlformats.org/officeDocument/2006/relationships/slideLayout" Target="../slideLayouts/slideLayout220.xml" /><Relationship Id="rId3" Type="http://schemas.openxmlformats.org/officeDocument/2006/relationships/slideLayout" Target="../slideLayouts/slideLayout221.xml" /><Relationship Id="rId4" Type="http://schemas.openxmlformats.org/officeDocument/2006/relationships/slideLayout" Target="../slideLayouts/slideLayout222.xml" /><Relationship Id="rId5" Type="http://schemas.openxmlformats.org/officeDocument/2006/relationships/slideLayout" Target="../slideLayouts/slideLayout223.xml" /><Relationship Id="rId6" Type="http://schemas.openxmlformats.org/officeDocument/2006/relationships/slideLayout" Target="../slideLayouts/slideLayout224.xml" /><Relationship Id="rId7" Type="http://schemas.openxmlformats.org/officeDocument/2006/relationships/slideLayout" Target="../slideLayouts/slideLayout225.xml" /><Relationship Id="rId8" Type="http://schemas.openxmlformats.org/officeDocument/2006/relationships/slideLayout" Target="../slideLayouts/slideLayout226.xml" /><Relationship Id="rId9" Type="http://schemas.openxmlformats.org/officeDocument/2006/relationships/slideLayout" Target="../slideLayouts/slideLayout227.xml" /></Relationships>
</file>

<file path=ppt/slideMasters/_rels/slideMaster24.xml.rels>&#65279;<?xml version="1.0" encoding="utf-8" standalone="yes"?><Relationships xmlns="http://schemas.openxmlformats.org/package/2006/relationships"><Relationship Id="rId1" Type="http://schemas.openxmlformats.org/officeDocument/2006/relationships/slideLayout" Target="../slideLayouts/slideLayout231.xml" /><Relationship Id="rId2" Type="http://schemas.openxmlformats.org/officeDocument/2006/relationships/slideLayout" Target="../slideLayouts/slideLayout232.xml" /><Relationship Id="rId3" Type="http://schemas.openxmlformats.org/officeDocument/2006/relationships/slideLayout" Target="../slideLayouts/slideLayout233.xml" /><Relationship Id="rId4" Type="http://schemas.openxmlformats.org/officeDocument/2006/relationships/slideLayout" Target="../slideLayouts/slideLayout234.xml" /><Relationship Id="rId5" Type="http://schemas.openxmlformats.org/officeDocument/2006/relationships/slideLayout" Target="../slideLayouts/slideLayout235.xml" /><Relationship Id="rId6" Type="http://schemas.openxmlformats.org/officeDocument/2006/relationships/slideLayout" Target="../slideLayouts/slideLayout236.xml" /><Relationship Id="rId7" Type="http://schemas.openxmlformats.org/officeDocument/2006/relationships/slideLayout" Target="../slideLayouts/slideLayout237.xml" /><Relationship Id="rId8" Type="http://schemas.openxmlformats.org/officeDocument/2006/relationships/slideLayout" Target="../slideLayouts/slideLayout238.xml" /><Relationship Id="rId9" Type="http://schemas.openxmlformats.org/officeDocument/2006/relationships/theme" Target="../theme/theme24.xml" /></Relationships>
</file>

<file path=ppt/slideMasters/_rels/slideMaster25.xml.rels>&#65279;<?xml version="1.0" encoding="utf-8" standalone="yes"?><Relationships xmlns="http://schemas.openxmlformats.org/package/2006/relationships"><Relationship Id="rId1" Type="http://schemas.openxmlformats.org/officeDocument/2006/relationships/slideLayout" Target="../slideLayouts/slideLayout239.xml" /><Relationship Id="rId10" Type="http://schemas.openxmlformats.org/officeDocument/2006/relationships/slideLayout" Target="../slideLayouts/slideLayout248.xml" /><Relationship Id="rId11" Type="http://schemas.openxmlformats.org/officeDocument/2006/relationships/slideLayout" Target="../slideLayouts/slideLayout249.xml" /><Relationship Id="rId12" Type="http://schemas.openxmlformats.org/officeDocument/2006/relationships/slideLayout" Target="../slideLayouts/slideLayout250.xml" /><Relationship Id="rId13" Type="http://schemas.openxmlformats.org/officeDocument/2006/relationships/theme" Target="../theme/theme25.xml" /><Relationship Id="rId2" Type="http://schemas.openxmlformats.org/officeDocument/2006/relationships/slideLayout" Target="../slideLayouts/slideLayout240.xml" /><Relationship Id="rId3" Type="http://schemas.openxmlformats.org/officeDocument/2006/relationships/slideLayout" Target="../slideLayouts/slideLayout241.xml" /><Relationship Id="rId4" Type="http://schemas.openxmlformats.org/officeDocument/2006/relationships/slideLayout" Target="../slideLayouts/slideLayout242.xml" /><Relationship Id="rId5" Type="http://schemas.openxmlformats.org/officeDocument/2006/relationships/slideLayout" Target="../slideLayouts/slideLayout243.xml" /><Relationship Id="rId6" Type="http://schemas.openxmlformats.org/officeDocument/2006/relationships/slideLayout" Target="../slideLayouts/slideLayout244.xml" /><Relationship Id="rId7" Type="http://schemas.openxmlformats.org/officeDocument/2006/relationships/slideLayout" Target="../slideLayouts/slideLayout245.xml" /><Relationship Id="rId8" Type="http://schemas.openxmlformats.org/officeDocument/2006/relationships/slideLayout" Target="../slideLayouts/slideLayout246.xml" /><Relationship Id="rId9" Type="http://schemas.openxmlformats.org/officeDocument/2006/relationships/slideLayout" Target="../slideLayouts/slideLayout247.xml" /></Relationships>
</file>

<file path=ppt/slideMasters/_rels/slideMaster26.xml.rels>&#65279;<?xml version="1.0" encoding="utf-8" standalone="yes"?><Relationships xmlns="http://schemas.openxmlformats.org/package/2006/relationships"><Relationship Id="rId1" Type="http://schemas.openxmlformats.org/officeDocument/2006/relationships/slideLayout" Target="../slideLayouts/slideLayout251.xml" /><Relationship Id="rId10" Type="http://schemas.openxmlformats.org/officeDocument/2006/relationships/theme" Target="../theme/theme26.xml" /><Relationship Id="rId2" Type="http://schemas.openxmlformats.org/officeDocument/2006/relationships/slideLayout" Target="../slideLayouts/slideLayout252.xml" /><Relationship Id="rId3" Type="http://schemas.openxmlformats.org/officeDocument/2006/relationships/slideLayout" Target="../slideLayouts/slideLayout253.xml" /><Relationship Id="rId4" Type="http://schemas.openxmlformats.org/officeDocument/2006/relationships/slideLayout" Target="../slideLayouts/slideLayout254.xml" /><Relationship Id="rId5" Type="http://schemas.openxmlformats.org/officeDocument/2006/relationships/slideLayout" Target="../slideLayouts/slideLayout255.xml" /><Relationship Id="rId6" Type="http://schemas.openxmlformats.org/officeDocument/2006/relationships/slideLayout" Target="../slideLayouts/slideLayout256.xml" /><Relationship Id="rId7" Type="http://schemas.openxmlformats.org/officeDocument/2006/relationships/slideLayout" Target="../slideLayouts/slideLayout257.xml" /><Relationship Id="rId8" Type="http://schemas.openxmlformats.org/officeDocument/2006/relationships/slideLayout" Target="../slideLayouts/slideLayout258.xml" /><Relationship Id="rId9" Type="http://schemas.openxmlformats.org/officeDocument/2006/relationships/slideLayout" Target="../slideLayouts/slideLayout259.xml" /></Relationships>
</file>

<file path=ppt/slideMasters/_rels/slideMaster27.xml.rels>&#65279;<?xml version="1.0" encoding="utf-8" standalone="yes"?><Relationships xmlns="http://schemas.openxmlformats.org/package/2006/relationships"><Relationship Id="rId1" Type="http://schemas.openxmlformats.org/officeDocument/2006/relationships/slideLayout" Target="../slideLayouts/slideLayout260.xml" /><Relationship Id="rId10" Type="http://schemas.openxmlformats.org/officeDocument/2006/relationships/slideLayout" Target="../slideLayouts/slideLayout269.xml" /><Relationship Id="rId11" Type="http://schemas.openxmlformats.org/officeDocument/2006/relationships/slideLayout" Target="../slideLayouts/slideLayout270.xml" /><Relationship Id="rId12" Type="http://schemas.openxmlformats.org/officeDocument/2006/relationships/slideLayout" Target="../slideLayouts/slideLayout271.xml" /><Relationship Id="rId13" Type="http://schemas.openxmlformats.org/officeDocument/2006/relationships/theme" Target="../theme/theme27.xml" /><Relationship Id="rId2" Type="http://schemas.openxmlformats.org/officeDocument/2006/relationships/slideLayout" Target="../slideLayouts/slideLayout261.xml" /><Relationship Id="rId3" Type="http://schemas.openxmlformats.org/officeDocument/2006/relationships/slideLayout" Target="../slideLayouts/slideLayout262.xml" /><Relationship Id="rId4" Type="http://schemas.openxmlformats.org/officeDocument/2006/relationships/slideLayout" Target="../slideLayouts/slideLayout263.xml" /><Relationship Id="rId5" Type="http://schemas.openxmlformats.org/officeDocument/2006/relationships/slideLayout" Target="../slideLayouts/slideLayout264.xml" /><Relationship Id="rId6" Type="http://schemas.openxmlformats.org/officeDocument/2006/relationships/slideLayout" Target="../slideLayouts/slideLayout265.xml" /><Relationship Id="rId7" Type="http://schemas.openxmlformats.org/officeDocument/2006/relationships/slideLayout" Target="../slideLayouts/slideLayout266.xml" /><Relationship Id="rId8" Type="http://schemas.openxmlformats.org/officeDocument/2006/relationships/slideLayout" Target="../slideLayouts/slideLayout267.xml" /><Relationship Id="rId9" Type="http://schemas.openxmlformats.org/officeDocument/2006/relationships/slideLayout" Target="../slideLayouts/slideLayout268.xml" /></Relationships>
</file>

<file path=ppt/slideMasters/_rels/slideMaster28.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slideLayout" Target="../slideLayouts/slideLayout273.xml" /><Relationship Id="rId3" Type="http://schemas.openxmlformats.org/officeDocument/2006/relationships/slideLayout" Target="../slideLayouts/slideLayout274.xml" /><Relationship Id="rId4" Type="http://schemas.openxmlformats.org/officeDocument/2006/relationships/slideLayout" Target="../slideLayouts/slideLayout275.xml" /><Relationship Id="rId5" Type="http://schemas.openxmlformats.org/officeDocument/2006/relationships/slideLayout" Target="../slideLayouts/slideLayout276.xml" /><Relationship Id="rId6" Type="http://schemas.openxmlformats.org/officeDocument/2006/relationships/slideLayout" Target="../slideLayouts/slideLayout277.xml" /><Relationship Id="rId7" Type="http://schemas.openxmlformats.org/officeDocument/2006/relationships/slideLayout" Target="../slideLayouts/slideLayout278.xml" /><Relationship Id="rId8" Type="http://schemas.openxmlformats.org/officeDocument/2006/relationships/slideLayout" Target="../slideLayouts/slideLayout279.xml" /><Relationship Id="rId9" Type="http://schemas.openxmlformats.org/officeDocument/2006/relationships/theme" Target="../theme/theme28.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slideLayout" Target="../slideLayouts/slideLayout22.xml" /><Relationship Id="rId3" Type="http://schemas.openxmlformats.org/officeDocument/2006/relationships/slideLayout" Target="../slideLayouts/slideLayout23.xml" /><Relationship Id="rId4" Type="http://schemas.openxmlformats.org/officeDocument/2006/relationships/slideLayout" Target="../slideLayouts/slideLayout24.xml" /><Relationship Id="rId5" Type="http://schemas.openxmlformats.org/officeDocument/2006/relationships/slideLayout" Target="../slideLayouts/slideLayout25.xml" /><Relationship Id="rId6" Type="http://schemas.openxmlformats.org/officeDocument/2006/relationships/slideLayout" Target="../slideLayouts/slideLayout26.xml" /><Relationship Id="rId7" Type="http://schemas.openxmlformats.org/officeDocument/2006/relationships/slideLayout" Target="../slideLayouts/slideLayout27.xml" /><Relationship Id="rId8" Type="http://schemas.openxmlformats.org/officeDocument/2006/relationships/slideLayout" Target="../slideLayouts/slideLayout28.xml" /><Relationship Id="rId9" Type="http://schemas.openxmlformats.org/officeDocument/2006/relationships/theme" Target="../theme/theme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slideLayout" Target="../slideLayouts/slideLayout30.xml" /><Relationship Id="rId3" Type="http://schemas.openxmlformats.org/officeDocument/2006/relationships/slideLayout" Target="../slideLayouts/slideLayout31.xml" /><Relationship Id="rId4" Type="http://schemas.openxmlformats.org/officeDocument/2006/relationships/slideLayout" Target="../slideLayouts/slideLayout32.xml" /><Relationship Id="rId5" Type="http://schemas.openxmlformats.org/officeDocument/2006/relationships/slideLayout" Target="../slideLayouts/slideLayout33.xml" /><Relationship Id="rId6" Type="http://schemas.openxmlformats.org/officeDocument/2006/relationships/slideLayout" Target="../slideLayouts/slideLayout34.xml" /><Relationship Id="rId7" Type="http://schemas.openxmlformats.org/officeDocument/2006/relationships/slideLayout" Target="../slideLayouts/slideLayout35.xml" /><Relationship Id="rId8" Type="http://schemas.openxmlformats.org/officeDocument/2006/relationships/slideLayout" Target="../slideLayouts/slideLayout36.xml" /><Relationship Id="rId9" Type="http://schemas.openxmlformats.org/officeDocument/2006/relationships/theme" Target="../theme/theme4.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37.xml" /><Relationship Id="rId10" Type="http://schemas.openxmlformats.org/officeDocument/2006/relationships/slideLayout" Target="../slideLayouts/slideLayout46.xml" /><Relationship Id="rId11" Type="http://schemas.openxmlformats.org/officeDocument/2006/relationships/slideLayout" Target="../slideLayouts/slideLayout47.xml" /><Relationship Id="rId12" Type="http://schemas.openxmlformats.org/officeDocument/2006/relationships/slideLayout" Target="../slideLayouts/slideLayout48.xml" /><Relationship Id="rId13" Type="http://schemas.openxmlformats.org/officeDocument/2006/relationships/theme" Target="../theme/theme5.xml" /><Relationship Id="rId2" Type="http://schemas.openxmlformats.org/officeDocument/2006/relationships/slideLayout" Target="../slideLayouts/slideLayout38.xml" /><Relationship Id="rId3" Type="http://schemas.openxmlformats.org/officeDocument/2006/relationships/slideLayout" Target="../slideLayouts/slideLayout39.xml" /><Relationship Id="rId4" Type="http://schemas.openxmlformats.org/officeDocument/2006/relationships/slideLayout" Target="../slideLayouts/slideLayout40.xml" /><Relationship Id="rId5" Type="http://schemas.openxmlformats.org/officeDocument/2006/relationships/slideLayout" Target="../slideLayouts/slideLayout41.xml" /><Relationship Id="rId6" Type="http://schemas.openxmlformats.org/officeDocument/2006/relationships/slideLayout" Target="../slideLayouts/slideLayout42.xml" /><Relationship Id="rId7" Type="http://schemas.openxmlformats.org/officeDocument/2006/relationships/slideLayout" Target="../slideLayouts/slideLayout43.xml" /><Relationship Id="rId8" Type="http://schemas.openxmlformats.org/officeDocument/2006/relationships/slideLayout" Target="../slideLayouts/slideLayout44.xml" /><Relationship Id="rId9" Type="http://schemas.openxmlformats.org/officeDocument/2006/relationships/slideLayout" Target="../slideLayouts/slideLayout45.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49.xml" /><Relationship Id="rId10" Type="http://schemas.openxmlformats.org/officeDocument/2006/relationships/slideLayout" Target="../slideLayouts/slideLayout58.xml" /><Relationship Id="rId11" Type="http://schemas.openxmlformats.org/officeDocument/2006/relationships/slideLayout" Target="../slideLayouts/slideLayout59.xml" /><Relationship Id="rId12" Type="http://schemas.openxmlformats.org/officeDocument/2006/relationships/slideLayout" Target="../slideLayouts/slideLayout60.xml" /><Relationship Id="rId13" Type="http://schemas.openxmlformats.org/officeDocument/2006/relationships/theme" Target="../theme/theme6.xml" /><Relationship Id="rId2" Type="http://schemas.openxmlformats.org/officeDocument/2006/relationships/slideLayout" Target="../slideLayouts/slideLayout50.xml" /><Relationship Id="rId3" Type="http://schemas.openxmlformats.org/officeDocument/2006/relationships/slideLayout" Target="../slideLayouts/slideLayout51.xml" /><Relationship Id="rId4" Type="http://schemas.openxmlformats.org/officeDocument/2006/relationships/slideLayout" Target="../slideLayouts/slideLayout52.xml" /><Relationship Id="rId5" Type="http://schemas.openxmlformats.org/officeDocument/2006/relationships/slideLayout" Target="../slideLayouts/slideLayout53.xml" /><Relationship Id="rId6" Type="http://schemas.openxmlformats.org/officeDocument/2006/relationships/slideLayout" Target="../slideLayouts/slideLayout54.xml" /><Relationship Id="rId7" Type="http://schemas.openxmlformats.org/officeDocument/2006/relationships/slideLayout" Target="../slideLayouts/slideLayout55.xml" /><Relationship Id="rId8" Type="http://schemas.openxmlformats.org/officeDocument/2006/relationships/slideLayout" Target="../slideLayouts/slideLayout56.xml" /><Relationship Id="rId9" Type="http://schemas.openxmlformats.org/officeDocument/2006/relationships/slideLayout" Target="../slideLayouts/slideLayout57.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1.xml" /><Relationship Id="rId2" Type="http://schemas.openxmlformats.org/officeDocument/2006/relationships/slideLayout" Target="../slideLayouts/slideLayout62.xml" /><Relationship Id="rId3" Type="http://schemas.openxmlformats.org/officeDocument/2006/relationships/slideLayout" Target="../slideLayouts/slideLayout63.xml" /><Relationship Id="rId4" Type="http://schemas.openxmlformats.org/officeDocument/2006/relationships/slideLayout" Target="../slideLayouts/slideLayout64.xml" /><Relationship Id="rId5" Type="http://schemas.openxmlformats.org/officeDocument/2006/relationships/slideLayout" Target="../slideLayouts/slideLayout65.xml" /><Relationship Id="rId6" Type="http://schemas.openxmlformats.org/officeDocument/2006/relationships/slideLayout" Target="../slideLayouts/slideLayout66.xml" /><Relationship Id="rId7" Type="http://schemas.openxmlformats.org/officeDocument/2006/relationships/slideLayout" Target="../slideLayouts/slideLayout67.xml" /><Relationship Id="rId8" Type="http://schemas.openxmlformats.org/officeDocument/2006/relationships/slideLayout" Target="../slideLayouts/slideLayout68.xml" /><Relationship Id="rId9" Type="http://schemas.openxmlformats.org/officeDocument/2006/relationships/theme" Target="../theme/theme7.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69.xml" /><Relationship Id="rId10" Type="http://schemas.openxmlformats.org/officeDocument/2006/relationships/slideLayout" Target="../slideLayouts/slideLayout78.xml" /><Relationship Id="rId11" Type="http://schemas.openxmlformats.org/officeDocument/2006/relationships/slideLayout" Target="../slideLayouts/slideLayout79.xml" /><Relationship Id="rId12" Type="http://schemas.openxmlformats.org/officeDocument/2006/relationships/slideLayout" Target="../slideLayouts/slideLayout80.xml" /><Relationship Id="rId13" Type="http://schemas.openxmlformats.org/officeDocument/2006/relationships/theme" Target="../theme/theme8.xml" /><Relationship Id="rId2" Type="http://schemas.openxmlformats.org/officeDocument/2006/relationships/slideLayout" Target="../slideLayouts/slideLayout70.xml" /><Relationship Id="rId3" Type="http://schemas.openxmlformats.org/officeDocument/2006/relationships/slideLayout" Target="../slideLayouts/slideLayout71.xml" /><Relationship Id="rId4" Type="http://schemas.openxmlformats.org/officeDocument/2006/relationships/slideLayout" Target="../slideLayouts/slideLayout72.xml" /><Relationship Id="rId5" Type="http://schemas.openxmlformats.org/officeDocument/2006/relationships/slideLayout" Target="../slideLayouts/slideLayout73.xml" /><Relationship Id="rId6" Type="http://schemas.openxmlformats.org/officeDocument/2006/relationships/slideLayout" Target="../slideLayouts/slideLayout74.xml" /><Relationship Id="rId7" Type="http://schemas.openxmlformats.org/officeDocument/2006/relationships/slideLayout" Target="../slideLayouts/slideLayout75.xml" /><Relationship Id="rId8" Type="http://schemas.openxmlformats.org/officeDocument/2006/relationships/slideLayout" Target="../slideLayouts/slideLayout76.xml" /><Relationship Id="rId9" Type="http://schemas.openxmlformats.org/officeDocument/2006/relationships/slideLayout" Target="../slideLayouts/slideLayout77.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81.xml" /><Relationship Id="rId10" Type="http://schemas.openxmlformats.org/officeDocument/2006/relationships/slideLayout" Target="../slideLayouts/slideLayout90.xml" /><Relationship Id="rId11" Type="http://schemas.openxmlformats.org/officeDocument/2006/relationships/slideLayout" Target="../slideLayouts/slideLayout91.xml" /><Relationship Id="rId12" Type="http://schemas.openxmlformats.org/officeDocument/2006/relationships/slideLayout" Target="../slideLayouts/slideLayout92.xml" /><Relationship Id="rId13" Type="http://schemas.openxmlformats.org/officeDocument/2006/relationships/theme" Target="../theme/theme9.xml" /><Relationship Id="rId2" Type="http://schemas.openxmlformats.org/officeDocument/2006/relationships/slideLayout" Target="../slideLayouts/slideLayout82.xml" /><Relationship Id="rId3" Type="http://schemas.openxmlformats.org/officeDocument/2006/relationships/slideLayout" Target="../slideLayouts/slideLayout83.xml" /><Relationship Id="rId4" Type="http://schemas.openxmlformats.org/officeDocument/2006/relationships/slideLayout" Target="../slideLayouts/slideLayout84.xml" /><Relationship Id="rId5" Type="http://schemas.openxmlformats.org/officeDocument/2006/relationships/slideLayout" Target="../slideLayouts/slideLayout85.xml" /><Relationship Id="rId6" Type="http://schemas.openxmlformats.org/officeDocument/2006/relationships/slideLayout" Target="../slideLayouts/slideLayout86.xml" /><Relationship Id="rId7" Type="http://schemas.openxmlformats.org/officeDocument/2006/relationships/slideLayout" Target="../slideLayouts/slideLayout87.xml" /><Relationship Id="rId8" Type="http://schemas.openxmlformats.org/officeDocument/2006/relationships/slideLayout" Target="../slideLayouts/slideLayout88.xml" /><Relationship Id="rId9" Type="http://schemas.openxmlformats.org/officeDocument/2006/relationships/slideLayout" Target="../slideLayouts/slideLayout8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9"/>
            <a:ext cx="8415338" cy="1411156"/>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82578" y="6513744"/>
            <a:ext cx="306494"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5019"/>
            <a:ext cx="8415338" cy="287771"/>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p>
        </p:txBody>
      </p:sp>
      <p:sp>
        <p:nvSpPr>
          <p:cNvPr id="4" name="Footer Placeholder 3"/>
          <p:cNvSpPr>
            <a:spLocks noGrp="1"/>
          </p:cNvSpPr>
          <p:nvPr>
            <p:ph type="ftr" sz="quarter" idx="3"/>
          </p:nvPr>
        </p:nvSpPr>
        <p:spPr>
          <a:xfrm>
            <a:off x="365130" y="6611009"/>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41"/>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457200" y="274639"/>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defRPr>
            </a:pPr>
            <a:r>
              <a:rPr kumimoji="0" lang="en-US" altLang="en-US"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rPr>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447675" y="1219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40021" marR="0" lvl="0" indent="-240021" algn="l" defTabSz="914400" fontAlgn="base">
              <a:lnSpc>
                <a:spcPct val="100000"/>
              </a:lnSpc>
              <a:spcBef>
                <a:spcPct val="20000"/>
              </a:spcBef>
              <a:spcAft>
                <a:spcPct val="0"/>
              </a:spcAft>
              <a:buSzTx/>
              <a:buChar char="•"/>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defRPr>
            </a:pPr>
            <a:r>
              <a:rPr kumimoji="0" lang="en-US" altLang="en-US"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rPr>
              <a:t>Click to edit Master text styles</a:t>
            </a:r>
          </a:p>
          <a:p>
            <a:pPr marL="520047" marR="0" lvl="1" indent="-200018" algn="l" defTabSz="914400" fontAlgn="base">
              <a:lnSpc>
                <a:spcPct val="100000"/>
              </a:lnSpc>
              <a:spcBef>
                <a:spcPct val="200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Second level</a:t>
            </a:r>
          </a:p>
          <a:p>
            <a:pPr marL="800071" marR="0" lvl="2" indent="-160014" algn="l" defTabSz="914400" fontAlgn="base">
              <a:lnSpc>
                <a:spcPct val="100000"/>
              </a:lnSpc>
              <a:spcBef>
                <a:spcPct val="20000"/>
              </a:spcBef>
              <a:spcAft>
                <a:spcPct val="0"/>
              </a:spcAft>
              <a:buSzTx/>
              <a:buChar char="•"/>
              <a:defRPr kumimoji="0"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457200" y="6245225"/>
            <a:ext cx="5562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fontAlgn="base" latinLnBrk="0" hangingPunct="1">
              <a:spcBef>
                <a:spcPct val="0"/>
              </a:spcBef>
              <a:spcAft>
                <a:spcPct val="0"/>
              </a:spcAft>
              <a:defRPr sz="980" kern="1200">
                <a:solidFill>
                  <a:schemeClr val="tx1"/>
                </a:solidFill>
                <a:latin typeface="Candara" panose="020e0502030303020204" pitchFamily="34" charset="0"/>
                <a:ea typeface="+mn-ea"/>
                <a:cs typeface="Segoe UI" panose="020b0502040204020203" pitchFamily="34" charset="0"/>
              </a:defRPr>
            </a:lvl1pPr>
          </a:lstStyle>
          <a:p>
            <a:pPr algn="l" fontAlgn="base">
              <a:spcBef>
                <a:spcPct val="0"/>
              </a:spcBef>
              <a:spcAft>
                <a:spcPct val="0"/>
              </a:spcAft>
              <a:buNone/>
              <a:defRPr kumimoji="0" sz="980" b="0" i="0" normalizeH="0" noProof="0">
                <a:solidFill>
                  <a:srgbClr val="000000"/>
                </a:solidFill>
                <a:uLnTx/>
                <a:uFillTx/>
                <a:latin typeface="Candara" panose="020e0502030303020204" pitchFamily="34" charset="0"/>
                <a:ea typeface="+mn-ea"/>
                <a:cs typeface="Segoe UI" panose="020b0502040204020203" pitchFamily="34" charset="0"/>
              </a:defRPr>
            </a:pPr>
            <a:r>
              <a:rPr kumimoji="0" lang="en-US" sz="980" b="0" i="0" normalizeH="0" noProof="0">
                <a:solidFill>
                  <a:srgbClr val="000000"/>
                </a:solidFill>
                <a:uLnTx/>
                <a:uFillTx/>
                <a:latin typeface="Candara" panose="020e0502030303020204" pitchFamily="34" charset="0"/>
                <a:ea typeface="+mn-ea"/>
                <a:cs typeface="Segoe UI" panose="020b0502040204020203" pitchFamily="34" charset="0"/>
              </a:rPr>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fontAlgn="base" latinLnBrk="0" hangingPunct="1">
              <a:spcBef>
                <a:spcPct val="0"/>
              </a:spcBef>
              <a:spcAft>
                <a:spcPct val="0"/>
              </a:spcAft>
              <a:defRPr sz="933" kern="1200">
                <a:solidFill>
                  <a:schemeClr val="tx1"/>
                </a:solidFill>
                <a:latin typeface="Candara" panose="020e0502030303020204" pitchFamily="34" charset="0"/>
                <a:ea typeface="+mn-ea"/>
                <a:cs typeface="Segoe UI" panose="020b0502040204020203" pitchFamily="34" charset="0"/>
              </a:defRPr>
            </a:lvl1pPr>
          </a:lstStyle>
          <a:p>
            <a:pPr algn="r" fontAlgn="base">
              <a:spcBef>
                <a:spcPct val="0"/>
              </a:spcBef>
              <a:spcAft>
                <a:spcPct val="0"/>
              </a:spcAft>
              <a:buNone/>
              <a:defRPr kumimoji="0" sz="933" b="0" i="0" normalizeH="0" noProof="0">
                <a:solidFill>
                  <a:srgbClr val="000000"/>
                </a:solidFill>
                <a:uLnTx/>
                <a:uFillTx/>
                <a:latin typeface="Candara" panose="020e0502030303020204" pitchFamily="34" charset="0"/>
                <a:ea typeface="+mn-ea"/>
                <a:cs typeface="Segoe UI" panose="020b0502040204020203" pitchFamily="34" charset="0"/>
              </a:defRPr>
            </a:pPr>
            <a:fld id="{E3748908-8A1A-4F4F-BDED-6F74C9B8E3CE}" type="slidenum">
              <a:rPr kumimoji="0" lang="en-US" altLang="en-US" sz="933" b="0" i="0" normalizeH="0" noProof="0">
                <a:solidFill>
                  <a:srgbClr val="000000"/>
                </a:solidFill>
                <a:uLnTx/>
                <a:uFillTx/>
                <a:latin typeface="Candara" panose="020e0502030303020204" pitchFamily="34" charset="0"/>
                <a:ea typeface="+mn-ea"/>
                <a:cs typeface="Segoe UI" panose="020b0502040204020203" pitchFamily="34" charset="0"/>
              </a:rPr>
              <a:t>‹#›</a:t>
            </a:fld>
            <a:endParaRPr lang="en-US" altLang="en-US"/>
          </a:p>
        </p:txBody>
      </p:sp>
    </p:spTree>
    <p:extLst>
      <p:ext uri="{BB962C8B-B14F-4D97-AF65-F5344CB8AC3E}">
        <p14:creationId xmlns:p14="http://schemas.microsoft.com/office/powerpoint/2010/main" val="3619557899"/>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transition/>
  <p:timing/>
  <p:hf hdr="0" dt="0"/>
  <p:txStyles>
    <p:titleStyle>
      <a:lvl1pPr algn="ctr" rtl="0" eaLnBrk="0" fontAlgn="base" hangingPunct="0">
        <a:spcBef>
          <a:spcPct val="0"/>
        </a:spcBef>
        <a:spcAft>
          <a:spcPct val="0"/>
        </a:spcAft>
        <a:defRPr sz="2240"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5pPr>
      <a:lvl6pPr marL="320029" algn="ctr" rtl="0" fontAlgn="base">
        <a:spcBef>
          <a:spcPct val="0"/>
        </a:spcBef>
        <a:spcAft>
          <a:spcPct val="0"/>
        </a:spcAft>
        <a:defRPr sz="2520">
          <a:solidFill>
            <a:schemeClr val="tx2"/>
          </a:solidFill>
          <a:latin typeface="Arial" pitchFamily="34" charset="0"/>
        </a:defRPr>
      </a:lvl6pPr>
      <a:lvl7pPr marL="640057" algn="ctr" rtl="0" fontAlgn="base">
        <a:spcBef>
          <a:spcPct val="0"/>
        </a:spcBef>
        <a:spcAft>
          <a:spcPct val="0"/>
        </a:spcAft>
        <a:defRPr sz="2520">
          <a:solidFill>
            <a:schemeClr val="tx2"/>
          </a:solidFill>
          <a:latin typeface="Arial" pitchFamily="34" charset="0"/>
        </a:defRPr>
      </a:lvl7pPr>
      <a:lvl8pPr marL="960086" algn="ctr" rtl="0" fontAlgn="base">
        <a:spcBef>
          <a:spcPct val="0"/>
        </a:spcBef>
        <a:spcAft>
          <a:spcPct val="0"/>
        </a:spcAft>
        <a:defRPr sz="2520">
          <a:solidFill>
            <a:schemeClr val="tx2"/>
          </a:solidFill>
          <a:latin typeface="Arial" pitchFamily="34" charset="0"/>
        </a:defRPr>
      </a:lvl8pPr>
      <a:lvl9pPr marL="1280114" algn="ctr" rtl="0" fontAlgn="base">
        <a:spcBef>
          <a:spcPct val="0"/>
        </a:spcBef>
        <a:spcAft>
          <a:spcPct val="0"/>
        </a:spcAft>
        <a:defRPr sz="2520">
          <a:solidFill>
            <a:schemeClr val="tx2"/>
          </a:solidFill>
          <a:latin typeface="Arial" pitchFamily="34" charset="0"/>
        </a:defRPr>
      </a:lvl9pPr>
    </p:titleStyle>
    <p:bodyStyle>
      <a:lvl1pPr marL="240021" indent="-240021" algn="l" rtl="0" eaLnBrk="0" fontAlgn="base" hangingPunct="0">
        <a:spcBef>
          <a:spcPct val="20000"/>
        </a:spcBef>
        <a:spcAft>
          <a:spcPct val="0"/>
        </a:spcAft>
        <a:buChar char="•"/>
        <a:defRPr sz="1773">
          <a:solidFill>
            <a:schemeClr val="tx1"/>
          </a:solidFill>
          <a:latin typeface="Candara" panose="020e0502030303020204" pitchFamily="34" charset="0"/>
          <a:ea typeface="+mn-ea"/>
          <a:cs typeface="Segoe UI" panose="020b0502040204020203" pitchFamily="34" charset="0"/>
        </a:defRPr>
      </a:lvl1pPr>
      <a:lvl2pPr marL="520047" indent="-200018"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800071" indent="-160014" algn="l" rtl="0" eaLnBrk="0" fontAlgn="base" hangingPunct="0">
        <a:spcBef>
          <a:spcPct val="20000"/>
        </a:spcBef>
        <a:spcAft>
          <a:spcPct val="0"/>
        </a:spcAft>
        <a:buChar char="•"/>
        <a:defRPr sz="1493">
          <a:solidFill>
            <a:schemeClr val="tx1"/>
          </a:solidFill>
          <a:latin typeface="Candara" panose="020e0502030303020204" pitchFamily="34" charset="0"/>
          <a:cs typeface="Segoe UI" panose="020b0502040204020203" pitchFamily="34" charset="0"/>
        </a:defRPr>
      </a:lvl3pPr>
      <a:lvl4pPr marL="1120100"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4pPr>
      <a:lvl5pPr marL="1440129"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5pPr>
      <a:lvl6pPr marL="1760157" indent="-160014" algn="l" rtl="0" fontAlgn="base">
        <a:spcBef>
          <a:spcPct val="20000"/>
        </a:spcBef>
        <a:spcAft>
          <a:spcPct val="0"/>
        </a:spcAft>
        <a:buChar char="»"/>
        <a:defRPr sz="1400">
          <a:solidFill>
            <a:schemeClr val="tx1"/>
          </a:solidFill>
          <a:latin typeface="+mn-lt"/>
        </a:defRPr>
      </a:lvl6pPr>
      <a:lvl7pPr marL="2080186" indent="-160014" algn="l" rtl="0" fontAlgn="base">
        <a:spcBef>
          <a:spcPct val="20000"/>
        </a:spcBef>
        <a:spcAft>
          <a:spcPct val="0"/>
        </a:spcAft>
        <a:buChar char="»"/>
        <a:defRPr sz="1400">
          <a:solidFill>
            <a:schemeClr val="tx1"/>
          </a:solidFill>
          <a:latin typeface="+mn-lt"/>
        </a:defRPr>
      </a:lvl7pPr>
      <a:lvl8pPr marL="2400214" indent="-160014" algn="l" rtl="0" fontAlgn="base">
        <a:spcBef>
          <a:spcPct val="20000"/>
        </a:spcBef>
        <a:spcAft>
          <a:spcPct val="0"/>
        </a:spcAft>
        <a:buChar char="»"/>
        <a:defRPr sz="1400">
          <a:solidFill>
            <a:schemeClr val="tx1"/>
          </a:solidFill>
          <a:latin typeface="+mn-lt"/>
        </a:defRPr>
      </a:lvl8pPr>
      <a:lvl9pPr marL="2720243" indent="-160014" algn="l" rtl="0" fontAlgn="base">
        <a:spcBef>
          <a:spcPct val="20000"/>
        </a:spcBef>
        <a:spcAft>
          <a:spcPct val="0"/>
        </a:spcAft>
        <a:buChar char="»"/>
        <a:defRPr sz="1400">
          <a:solidFill>
            <a:schemeClr val="tx1"/>
          </a:solidFill>
          <a:latin typeface="+mn-lt"/>
        </a:defRPr>
      </a:lvl9pPr>
    </p:bodyStyle>
    <p:otherStyle>
      <a:defPPr>
        <a:defRPr lang="en-US"/>
      </a:defPPr>
      <a:lvl1pPr marL="0" algn="l" defTabSz="640057" rtl="0" eaLnBrk="1" latinLnBrk="0" hangingPunct="1">
        <a:defRPr sz="1260" kern="1200">
          <a:solidFill>
            <a:schemeClr val="tx1"/>
          </a:solidFill>
          <a:latin typeface="+mn-lt"/>
          <a:ea typeface="+mn-ea"/>
          <a:cs typeface="+mn-cs"/>
        </a:defRPr>
      </a:lvl1pPr>
      <a:lvl2pPr marL="320029" algn="l" defTabSz="640057" rtl="0" eaLnBrk="1" latinLnBrk="0" hangingPunct="1">
        <a:defRPr sz="1260" kern="1200">
          <a:solidFill>
            <a:schemeClr val="tx1"/>
          </a:solidFill>
          <a:latin typeface="+mn-lt"/>
          <a:ea typeface="+mn-ea"/>
          <a:cs typeface="+mn-cs"/>
        </a:defRPr>
      </a:lvl2pPr>
      <a:lvl3pPr marL="640057" algn="l" defTabSz="640057" rtl="0" eaLnBrk="1" latinLnBrk="0" hangingPunct="1">
        <a:defRPr sz="1260" kern="1200">
          <a:solidFill>
            <a:schemeClr val="tx1"/>
          </a:solidFill>
          <a:latin typeface="+mn-lt"/>
          <a:ea typeface="+mn-ea"/>
          <a:cs typeface="+mn-cs"/>
        </a:defRPr>
      </a:lvl3pPr>
      <a:lvl4pPr marL="960086" algn="l" defTabSz="640057" rtl="0" eaLnBrk="1" latinLnBrk="0" hangingPunct="1">
        <a:defRPr sz="1260" kern="1200">
          <a:solidFill>
            <a:schemeClr val="tx1"/>
          </a:solidFill>
          <a:latin typeface="+mn-lt"/>
          <a:ea typeface="+mn-ea"/>
          <a:cs typeface="+mn-cs"/>
        </a:defRPr>
      </a:lvl4pPr>
      <a:lvl5pPr marL="1280114" algn="l" defTabSz="640057" rtl="0" eaLnBrk="1" latinLnBrk="0" hangingPunct="1">
        <a:defRPr sz="1260" kern="1200">
          <a:solidFill>
            <a:schemeClr val="tx1"/>
          </a:solidFill>
          <a:latin typeface="+mn-lt"/>
          <a:ea typeface="+mn-ea"/>
          <a:cs typeface="+mn-cs"/>
        </a:defRPr>
      </a:lvl5pPr>
      <a:lvl6pPr marL="1600143" algn="l" defTabSz="640057" rtl="0" eaLnBrk="1" latinLnBrk="0" hangingPunct="1">
        <a:defRPr sz="1260" kern="1200">
          <a:solidFill>
            <a:schemeClr val="tx1"/>
          </a:solidFill>
          <a:latin typeface="+mn-lt"/>
          <a:ea typeface="+mn-ea"/>
          <a:cs typeface="+mn-cs"/>
        </a:defRPr>
      </a:lvl6pPr>
      <a:lvl7pPr marL="1920171" algn="l" defTabSz="640057" rtl="0" eaLnBrk="1" latinLnBrk="0" hangingPunct="1">
        <a:defRPr sz="1260" kern="1200">
          <a:solidFill>
            <a:schemeClr val="tx1"/>
          </a:solidFill>
          <a:latin typeface="+mn-lt"/>
          <a:ea typeface="+mn-ea"/>
          <a:cs typeface="+mn-cs"/>
        </a:defRPr>
      </a:lvl7pPr>
      <a:lvl8pPr marL="2240200" algn="l" defTabSz="640057" rtl="0" eaLnBrk="1" latinLnBrk="0" hangingPunct="1">
        <a:defRPr sz="1260" kern="1200">
          <a:solidFill>
            <a:schemeClr val="tx1"/>
          </a:solidFill>
          <a:latin typeface="+mn-lt"/>
          <a:ea typeface="+mn-ea"/>
          <a:cs typeface="+mn-cs"/>
        </a:defRPr>
      </a:lvl8pPr>
      <a:lvl9pPr marL="2560229" algn="l" defTabSz="640057" rtl="0" eaLnBrk="1" latinLnBrk="0" hangingPunct="1">
        <a:defRPr sz="126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9"/>
            <a:ext cx="8415338" cy="1411156"/>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82578" y="6513744"/>
            <a:ext cx="306494"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5019"/>
            <a:ext cx="8415338" cy="287771"/>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p>
        </p:txBody>
      </p:sp>
      <p:sp>
        <p:nvSpPr>
          <p:cNvPr id="4" name="Footer Placeholder 3"/>
          <p:cNvSpPr>
            <a:spLocks noGrp="1"/>
          </p:cNvSpPr>
          <p:nvPr>
            <p:ph type="ftr" sz="quarter" idx="3"/>
          </p:nvPr>
        </p:nvSpPr>
        <p:spPr>
          <a:xfrm>
            <a:off x="365130" y="6611009"/>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41"/>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457200" y="274639"/>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defRPr>
            </a:pPr>
            <a:r>
              <a:rPr kumimoji="0" lang="en-US" altLang="en-US"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rPr>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447675" y="1219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40021" marR="0" lvl="0" indent="-240021" algn="l" defTabSz="914400" fontAlgn="base">
              <a:lnSpc>
                <a:spcPct val="100000"/>
              </a:lnSpc>
              <a:spcBef>
                <a:spcPct val="20000"/>
              </a:spcBef>
              <a:spcAft>
                <a:spcPct val="0"/>
              </a:spcAft>
              <a:buSzTx/>
              <a:buChar char="•"/>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defRPr>
            </a:pPr>
            <a:r>
              <a:rPr kumimoji="0" lang="en-US" altLang="en-US"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rPr>
              <a:t>Click to edit Master text styles</a:t>
            </a:r>
          </a:p>
          <a:p>
            <a:pPr marL="520047" marR="0" lvl="1" indent="-200018" algn="l" defTabSz="914400" fontAlgn="base">
              <a:lnSpc>
                <a:spcPct val="100000"/>
              </a:lnSpc>
              <a:spcBef>
                <a:spcPct val="200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Second level</a:t>
            </a:r>
          </a:p>
          <a:p>
            <a:pPr marL="800071" marR="0" lvl="2" indent="-160014" algn="l" defTabSz="914400" fontAlgn="base">
              <a:lnSpc>
                <a:spcPct val="100000"/>
              </a:lnSpc>
              <a:spcBef>
                <a:spcPct val="20000"/>
              </a:spcBef>
              <a:spcAft>
                <a:spcPct val="0"/>
              </a:spcAft>
              <a:buSzTx/>
              <a:buChar char="•"/>
              <a:defRPr kumimoji="0"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457200" y="6245225"/>
            <a:ext cx="5562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fontAlgn="base" latinLnBrk="0" hangingPunct="1">
              <a:spcBef>
                <a:spcPct val="0"/>
              </a:spcBef>
              <a:spcAft>
                <a:spcPct val="0"/>
              </a:spcAft>
              <a:defRPr sz="980" kern="1200">
                <a:solidFill>
                  <a:schemeClr val="tx1"/>
                </a:solidFill>
                <a:latin typeface="Candara" panose="020e0502030303020204" pitchFamily="34" charset="0"/>
                <a:ea typeface="+mn-ea"/>
                <a:cs typeface="Segoe UI" panose="020b0502040204020203" pitchFamily="34" charset="0"/>
              </a:defRPr>
            </a:lvl1pPr>
          </a:lstStyle>
          <a:p>
            <a:pPr algn="l" fontAlgn="base">
              <a:spcBef>
                <a:spcPct val="0"/>
              </a:spcBef>
              <a:spcAft>
                <a:spcPct val="0"/>
              </a:spcAft>
              <a:buNone/>
              <a:defRPr kumimoji="0" sz="980" b="0" i="0" normalizeH="0" noProof="0">
                <a:solidFill>
                  <a:srgbClr val="000000"/>
                </a:solidFill>
                <a:uLnTx/>
                <a:uFillTx/>
                <a:latin typeface="Candara" panose="020e0502030303020204" pitchFamily="34" charset="0"/>
                <a:ea typeface="+mn-ea"/>
                <a:cs typeface="Segoe UI" panose="020b0502040204020203" pitchFamily="34" charset="0"/>
              </a:defRPr>
            </a:pPr>
            <a:r>
              <a:rPr kumimoji="0" lang="en-US" sz="980" b="0" i="0" normalizeH="0" noProof="0">
                <a:solidFill>
                  <a:srgbClr val="000000"/>
                </a:solidFill>
                <a:uLnTx/>
                <a:uFillTx/>
                <a:latin typeface="Candara" panose="020e0502030303020204" pitchFamily="34" charset="0"/>
                <a:ea typeface="+mn-ea"/>
                <a:cs typeface="Segoe UI" panose="020b0502040204020203" pitchFamily="34" charset="0"/>
              </a:rPr>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fontAlgn="base" latinLnBrk="0" hangingPunct="1">
              <a:spcBef>
                <a:spcPct val="0"/>
              </a:spcBef>
              <a:spcAft>
                <a:spcPct val="0"/>
              </a:spcAft>
              <a:defRPr sz="933" kern="1200">
                <a:solidFill>
                  <a:schemeClr val="tx1"/>
                </a:solidFill>
                <a:latin typeface="Candara" panose="020e0502030303020204" pitchFamily="34" charset="0"/>
                <a:ea typeface="+mn-ea"/>
                <a:cs typeface="Segoe UI" panose="020b0502040204020203" pitchFamily="34" charset="0"/>
              </a:defRPr>
            </a:lvl1pPr>
          </a:lstStyle>
          <a:p>
            <a:pPr algn="r" fontAlgn="base">
              <a:spcBef>
                <a:spcPct val="0"/>
              </a:spcBef>
              <a:spcAft>
                <a:spcPct val="0"/>
              </a:spcAft>
              <a:buNone/>
              <a:defRPr kumimoji="0" sz="933" b="0" i="0" normalizeH="0" noProof="0">
                <a:solidFill>
                  <a:srgbClr val="000000"/>
                </a:solidFill>
                <a:uLnTx/>
                <a:uFillTx/>
                <a:latin typeface="Candara" panose="020e0502030303020204" pitchFamily="34" charset="0"/>
                <a:ea typeface="+mn-ea"/>
                <a:cs typeface="Segoe UI" panose="020b0502040204020203" pitchFamily="34" charset="0"/>
              </a:defRPr>
            </a:pPr>
            <a:fld id="{E3748908-8A1A-4F4F-BDED-6F74C9B8E3CE}" type="slidenum">
              <a:rPr kumimoji="0" lang="en-US" altLang="en-US" sz="933" b="0" i="0" normalizeH="0" noProof="0">
                <a:solidFill>
                  <a:srgbClr val="000000"/>
                </a:solidFill>
                <a:uLnTx/>
                <a:uFillTx/>
                <a:latin typeface="Candara" panose="020e0502030303020204" pitchFamily="34" charset="0"/>
                <a:ea typeface="+mn-ea"/>
                <a:cs typeface="Segoe UI" panose="020b0502040204020203" pitchFamily="34" charset="0"/>
              </a:rPr>
              <a:t>‹#›</a:t>
            </a:fld>
            <a:endParaRPr lang="en-US" altLang="en-US"/>
          </a:p>
        </p:txBody>
      </p:sp>
    </p:spTree>
    <p:extLst>
      <p:ext uri="{BB962C8B-B14F-4D97-AF65-F5344CB8AC3E}">
        <p14:creationId xmlns:p14="http://schemas.microsoft.com/office/powerpoint/2010/main" val="3619557899"/>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Lst>
  <p:transition/>
  <p:timing/>
  <p:hf hdr="0" dt="0"/>
  <p:txStyles>
    <p:titleStyle>
      <a:lvl1pPr algn="ctr" rtl="0" eaLnBrk="0" fontAlgn="base" hangingPunct="0">
        <a:spcBef>
          <a:spcPct val="0"/>
        </a:spcBef>
        <a:spcAft>
          <a:spcPct val="0"/>
        </a:spcAft>
        <a:defRPr sz="2240"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5pPr>
      <a:lvl6pPr marL="320029" algn="ctr" rtl="0" fontAlgn="base">
        <a:spcBef>
          <a:spcPct val="0"/>
        </a:spcBef>
        <a:spcAft>
          <a:spcPct val="0"/>
        </a:spcAft>
        <a:defRPr sz="2520">
          <a:solidFill>
            <a:schemeClr val="tx2"/>
          </a:solidFill>
          <a:latin typeface="Arial" pitchFamily="34" charset="0"/>
        </a:defRPr>
      </a:lvl6pPr>
      <a:lvl7pPr marL="640057" algn="ctr" rtl="0" fontAlgn="base">
        <a:spcBef>
          <a:spcPct val="0"/>
        </a:spcBef>
        <a:spcAft>
          <a:spcPct val="0"/>
        </a:spcAft>
        <a:defRPr sz="2520">
          <a:solidFill>
            <a:schemeClr val="tx2"/>
          </a:solidFill>
          <a:latin typeface="Arial" pitchFamily="34" charset="0"/>
        </a:defRPr>
      </a:lvl7pPr>
      <a:lvl8pPr marL="960086" algn="ctr" rtl="0" fontAlgn="base">
        <a:spcBef>
          <a:spcPct val="0"/>
        </a:spcBef>
        <a:spcAft>
          <a:spcPct val="0"/>
        </a:spcAft>
        <a:defRPr sz="2520">
          <a:solidFill>
            <a:schemeClr val="tx2"/>
          </a:solidFill>
          <a:latin typeface="Arial" pitchFamily="34" charset="0"/>
        </a:defRPr>
      </a:lvl8pPr>
      <a:lvl9pPr marL="1280114" algn="ctr" rtl="0" fontAlgn="base">
        <a:spcBef>
          <a:spcPct val="0"/>
        </a:spcBef>
        <a:spcAft>
          <a:spcPct val="0"/>
        </a:spcAft>
        <a:defRPr sz="2520">
          <a:solidFill>
            <a:schemeClr val="tx2"/>
          </a:solidFill>
          <a:latin typeface="Arial" pitchFamily="34" charset="0"/>
        </a:defRPr>
      </a:lvl9pPr>
    </p:titleStyle>
    <p:bodyStyle>
      <a:lvl1pPr marL="240021" indent="-240021" algn="l" rtl="0" eaLnBrk="0" fontAlgn="base" hangingPunct="0">
        <a:spcBef>
          <a:spcPct val="20000"/>
        </a:spcBef>
        <a:spcAft>
          <a:spcPct val="0"/>
        </a:spcAft>
        <a:buChar char="•"/>
        <a:defRPr sz="1773">
          <a:solidFill>
            <a:schemeClr val="tx1"/>
          </a:solidFill>
          <a:latin typeface="Candara" panose="020e0502030303020204" pitchFamily="34" charset="0"/>
          <a:ea typeface="+mn-ea"/>
          <a:cs typeface="Segoe UI" panose="020b0502040204020203" pitchFamily="34" charset="0"/>
        </a:defRPr>
      </a:lvl1pPr>
      <a:lvl2pPr marL="520047" indent="-200018"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800071" indent="-160014" algn="l" rtl="0" eaLnBrk="0" fontAlgn="base" hangingPunct="0">
        <a:spcBef>
          <a:spcPct val="20000"/>
        </a:spcBef>
        <a:spcAft>
          <a:spcPct val="0"/>
        </a:spcAft>
        <a:buChar char="•"/>
        <a:defRPr sz="1493">
          <a:solidFill>
            <a:schemeClr val="tx1"/>
          </a:solidFill>
          <a:latin typeface="Candara" panose="020e0502030303020204" pitchFamily="34" charset="0"/>
          <a:cs typeface="Segoe UI" panose="020b0502040204020203" pitchFamily="34" charset="0"/>
        </a:defRPr>
      </a:lvl3pPr>
      <a:lvl4pPr marL="1120100"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4pPr>
      <a:lvl5pPr marL="1440129"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5pPr>
      <a:lvl6pPr marL="1760157" indent="-160014" algn="l" rtl="0" fontAlgn="base">
        <a:spcBef>
          <a:spcPct val="20000"/>
        </a:spcBef>
        <a:spcAft>
          <a:spcPct val="0"/>
        </a:spcAft>
        <a:buChar char="»"/>
        <a:defRPr sz="1400">
          <a:solidFill>
            <a:schemeClr val="tx1"/>
          </a:solidFill>
          <a:latin typeface="+mn-lt"/>
        </a:defRPr>
      </a:lvl6pPr>
      <a:lvl7pPr marL="2080186" indent="-160014" algn="l" rtl="0" fontAlgn="base">
        <a:spcBef>
          <a:spcPct val="20000"/>
        </a:spcBef>
        <a:spcAft>
          <a:spcPct val="0"/>
        </a:spcAft>
        <a:buChar char="»"/>
        <a:defRPr sz="1400">
          <a:solidFill>
            <a:schemeClr val="tx1"/>
          </a:solidFill>
          <a:latin typeface="+mn-lt"/>
        </a:defRPr>
      </a:lvl7pPr>
      <a:lvl8pPr marL="2400214" indent="-160014" algn="l" rtl="0" fontAlgn="base">
        <a:spcBef>
          <a:spcPct val="20000"/>
        </a:spcBef>
        <a:spcAft>
          <a:spcPct val="0"/>
        </a:spcAft>
        <a:buChar char="»"/>
        <a:defRPr sz="1400">
          <a:solidFill>
            <a:schemeClr val="tx1"/>
          </a:solidFill>
          <a:latin typeface="+mn-lt"/>
        </a:defRPr>
      </a:lvl8pPr>
      <a:lvl9pPr marL="2720243" indent="-160014" algn="l" rtl="0" fontAlgn="base">
        <a:spcBef>
          <a:spcPct val="20000"/>
        </a:spcBef>
        <a:spcAft>
          <a:spcPct val="0"/>
        </a:spcAft>
        <a:buChar char="»"/>
        <a:defRPr sz="1400">
          <a:solidFill>
            <a:schemeClr val="tx1"/>
          </a:solidFill>
          <a:latin typeface="+mn-lt"/>
        </a:defRPr>
      </a:lvl9pPr>
    </p:bodyStyle>
    <p:otherStyle>
      <a:defPPr>
        <a:defRPr lang="en-US"/>
      </a:defPPr>
      <a:lvl1pPr marL="0" algn="l" defTabSz="640057" rtl="0" eaLnBrk="1" latinLnBrk="0" hangingPunct="1">
        <a:defRPr sz="1260" kern="1200">
          <a:solidFill>
            <a:schemeClr val="tx1"/>
          </a:solidFill>
          <a:latin typeface="+mn-lt"/>
          <a:ea typeface="+mn-ea"/>
          <a:cs typeface="+mn-cs"/>
        </a:defRPr>
      </a:lvl1pPr>
      <a:lvl2pPr marL="320029" algn="l" defTabSz="640057" rtl="0" eaLnBrk="1" latinLnBrk="0" hangingPunct="1">
        <a:defRPr sz="1260" kern="1200">
          <a:solidFill>
            <a:schemeClr val="tx1"/>
          </a:solidFill>
          <a:latin typeface="+mn-lt"/>
          <a:ea typeface="+mn-ea"/>
          <a:cs typeface="+mn-cs"/>
        </a:defRPr>
      </a:lvl2pPr>
      <a:lvl3pPr marL="640057" algn="l" defTabSz="640057" rtl="0" eaLnBrk="1" latinLnBrk="0" hangingPunct="1">
        <a:defRPr sz="1260" kern="1200">
          <a:solidFill>
            <a:schemeClr val="tx1"/>
          </a:solidFill>
          <a:latin typeface="+mn-lt"/>
          <a:ea typeface="+mn-ea"/>
          <a:cs typeface="+mn-cs"/>
        </a:defRPr>
      </a:lvl3pPr>
      <a:lvl4pPr marL="960086" algn="l" defTabSz="640057" rtl="0" eaLnBrk="1" latinLnBrk="0" hangingPunct="1">
        <a:defRPr sz="1260" kern="1200">
          <a:solidFill>
            <a:schemeClr val="tx1"/>
          </a:solidFill>
          <a:latin typeface="+mn-lt"/>
          <a:ea typeface="+mn-ea"/>
          <a:cs typeface="+mn-cs"/>
        </a:defRPr>
      </a:lvl4pPr>
      <a:lvl5pPr marL="1280114" algn="l" defTabSz="640057" rtl="0" eaLnBrk="1" latinLnBrk="0" hangingPunct="1">
        <a:defRPr sz="1260" kern="1200">
          <a:solidFill>
            <a:schemeClr val="tx1"/>
          </a:solidFill>
          <a:latin typeface="+mn-lt"/>
          <a:ea typeface="+mn-ea"/>
          <a:cs typeface="+mn-cs"/>
        </a:defRPr>
      </a:lvl5pPr>
      <a:lvl6pPr marL="1600143" algn="l" defTabSz="640057" rtl="0" eaLnBrk="1" latinLnBrk="0" hangingPunct="1">
        <a:defRPr sz="1260" kern="1200">
          <a:solidFill>
            <a:schemeClr val="tx1"/>
          </a:solidFill>
          <a:latin typeface="+mn-lt"/>
          <a:ea typeface="+mn-ea"/>
          <a:cs typeface="+mn-cs"/>
        </a:defRPr>
      </a:lvl6pPr>
      <a:lvl7pPr marL="1920171" algn="l" defTabSz="640057" rtl="0" eaLnBrk="1" latinLnBrk="0" hangingPunct="1">
        <a:defRPr sz="1260" kern="1200">
          <a:solidFill>
            <a:schemeClr val="tx1"/>
          </a:solidFill>
          <a:latin typeface="+mn-lt"/>
          <a:ea typeface="+mn-ea"/>
          <a:cs typeface="+mn-cs"/>
        </a:defRPr>
      </a:lvl7pPr>
      <a:lvl8pPr marL="2240200" algn="l" defTabSz="640057" rtl="0" eaLnBrk="1" latinLnBrk="0" hangingPunct="1">
        <a:defRPr sz="1260" kern="1200">
          <a:solidFill>
            <a:schemeClr val="tx1"/>
          </a:solidFill>
          <a:latin typeface="+mn-lt"/>
          <a:ea typeface="+mn-ea"/>
          <a:cs typeface="+mn-cs"/>
        </a:defRPr>
      </a:lvl8pPr>
      <a:lvl9pPr marL="2560229" algn="l" defTabSz="640057" rtl="0" eaLnBrk="1" latinLnBrk="0" hangingPunct="1">
        <a:defRPr sz="126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9"/>
            <a:ext cx="8415338" cy="1411156"/>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82578" y="6513744"/>
            <a:ext cx="306494"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5019"/>
            <a:ext cx="8415338" cy="287771"/>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p>
        </p:txBody>
      </p:sp>
      <p:sp>
        <p:nvSpPr>
          <p:cNvPr id="4" name="Footer Placeholder 3"/>
          <p:cNvSpPr>
            <a:spLocks noGrp="1"/>
          </p:cNvSpPr>
          <p:nvPr>
            <p:ph type="ftr" sz="quarter" idx="3"/>
          </p:nvPr>
        </p:nvSpPr>
        <p:spPr>
          <a:xfrm>
            <a:off x="365130" y="6611009"/>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41"/>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457200" y="256329"/>
            <a:ext cx="8229600" cy="52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defRPr>
            </a:pPr>
            <a:r>
              <a:rPr kumimoji="0" lang="en-US" altLang="en-US"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rPr>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447675" y="1137921"/>
            <a:ext cx="8229600" cy="422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40021" marR="0" lvl="0" indent="-240021" algn="l" defTabSz="914400" fontAlgn="base">
              <a:lnSpc>
                <a:spcPct val="100000"/>
              </a:lnSpc>
              <a:spcBef>
                <a:spcPct val="20000"/>
              </a:spcBef>
              <a:spcAft>
                <a:spcPct val="0"/>
              </a:spcAft>
              <a:buSzTx/>
              <a:buChar char="•"/>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defRPr>
            </a:pPr>
            <a:r>
              <a:rPr kumimoji="0" lang="en-US" altLang="en-US"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rPr>
              <a:t>Click to edit Master text styles</a:t>
            </a:r>
          </a:p>
          <a:p>
            <a:pPr marL="520047" marR="0" lvl="1" indent="-200018" algn="l" defTabSz="914400" fontAlgn="base">
              <a:lnSpc>
                <a:spcPct val="100000"/>
              </a:lnSpc>
              <a:spcBef>
                <a:spcPct val="200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Second level</a:t>
            </a:r>
          </a:p>
          <a:p>
            <a:pPr marL="800071" marR="0" lvl="2" indent="-160014" algn="l" defTabSz="914400" fontAlgn="base">
              <a:lnSpc>
                <a:spcPct val="100000"/>
              </a:lnSpc>
              <a:spcBef>
                <a:spcPct val="20000"/>
              </a:spcBef>
              <a:spcAft>
                <a:spcPct val="0"/>
              </a:spcAft>
              <a:buSzTx/>
              <a:buChar char="•"/>
              <a:defRPr kumimoji="0"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457200" y="5828877"/>
            <a:ext cx="5562600" cy="4445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fontAlgn="base" latinLnBrk="0" hangingPunct="1">
              <a:spcBef>
                <a:spcPct val="0"/>
              </a:spcBef>
              <a:spcAft>
                <a:spcPct val="0"/>
              </a:spcAft>
              <a:defRPr sz="980" kern="1200">
                <a:solidFill>
                  <a:schemeClr val="tx1"/>
                </a:solidFill>
                <a:latin typeface="Candara" panose="020e0502030303020204" pitchFamily="34" charset="0"/>
                <a:ea typeface="ＭＳ Ｐゴシック"/>
                <a:cs typeface="Segoe UI" panose="020b0502040204020203" pitchFamily="34" charset="0"/>
              </a:defRPr>
            </a:lvl1pPr>
          </a:lstStyle>
          <a:p>
            <a:pPr algn="l" fontAlgn="base">
              <a:spcBef>
                <a:spcPct val="0"/>
              </a:spcBef>
              <a:spcAft>
                <a:spcPct val="0"/>
              </a:spcAft>
              <a:buNone/>
              <a:defRPr kumimoji="0" sz="980" b="0" i="0" normalizeH="0" noProof="0">
                <a:solidFill>
                  <a:srgbClr val="000000"/>
                </a:solidFill>
                <a:uLnTx/>
                <a:uFillTx/>
                <a:latin typeface="Candara" panose="020e0502030303020204" pitchFamily="34" charset="0"/>
                <a:ea typeface="ＭＳ Ｐゴシック"/>
                <a:cs typeface="Segoe UI" panose="020b0502040204020203" pitchFamily="34" charset="0"/>
              </a:defRPr>
            </a:pPr>
            <a:r>
              <a:rPr kumimoji="0" lang="en-US" sz="980" b="0" i="0" normalizeH="0" noProof="0">
                <a:solidFill>
                  <a:srgbClr val="000000"/>
                </a:solidFill>
                <a:uLnTx/>
                <a:uFillTx/>
                <a:latin typeface="Candara" panose="020e0502030303020204" pitchFamily="34" charset="0"/>
                <a:ea typeface="ＭＳ Ｐゴシック"/>
                <a:cs typeface="Segoe UI" panose="020b0502040204020203" pitchFamily="34" charset="0"/>
              </a:rPr>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6553200" y="5828877"/>
            <a:ext cx="2133600" cy="4445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fontAlgn="base" latinLnBrk="0" hangingPunct="1">
              <a:spcBef>
                <a:spcPct val="0"/>
              </a:spcBef>
              <a:spcAft>
                <a:spcPct val="0"/>
              </a:spcAft>
              <a:defRPr sz="933" kern="1200">
                <a:solidFill>
                  <a:schemeClr val="tx1"/>
                </a:solidFill>
                <a:latin typeface="Candara" panose="020e0502030303020204" pitchFamily="34" charset="0"/>
                <a:ea typeface="ＭＳ Ｐゴシック"/>
                <a:cs typeface="Segoe UI" panose="020b0502040204020203" pitchFamily="34" charset="0"/>
              </a:defRPr>
            </a:lvl1pPr>
          </a:lstStyle>
          <a:p>
            <a:pPr algn="r" fontAlgn="base">
              <a:spcBef>
                <a:spcPct val="0"/>
              </a:spcBef>
              <a:spcAft>
                <a:spcPct val="0"/>
              </a:spcAft>
              <a:buNone/>
              <a:defRPr kumimoji="0" sz="933" b="0" i="0" normalizeH="0" noProof="0">
                <a:solidFill>
                  <a:srgbClr val="000000"/>
                </a:solidFill>
                <a:uLnTx/>
                <a:uFillTx/>
                <a:latin typeface="Candara" panose="020e0502030303020204" pitchFamily="34" charset="0"/>
                <a:ea typeface="ＭＳ Ｐゴシック"/>
                <a:cs typeface="Segoe UI" panose="020b0502040204020203" pitchFamily="34" charset="0"/>
              </a:defRPr>
            </a:pPr>
            <a:fld id="{E3748908-8A1A-4F4F-BDED-6F74C9B8E3CE}" type="slidenum">
              <a:rPr kumimoji="0" lang="en-US" altLang="en-US" sz="933" b="0" i="0" normalizeH="0" noProof="0">
                <a:solidFill>
                  <a:srgbClr val="000000"/>
                </a:solidFill>
                <a:uLnTx/>
                <a:uFillTx/>
                <a:latin typeface="Candara" panose="020e0502030303020204" pitchFamily="34" charset="0"/>
                <a:ea typeface="ＭＳ Ｐゴシック"/>
                <a:cs typeface="Segoe UI" panose="020b0502040204020203" pitchFamily="34" charset="0"/>
              </a:rPr>
              <a:t>‹#›</a:t>
            </a:fld>
            <a:endParaRPr lang="en-US" altLang="en-US"/>
          </a:p>
        </p:txBody>
      </p:sp>
    </p:spTree>
    <p:extLst>
      <p:ext uri="{BB962C8B-B14F-4D97-AF65-F5344CB8AC3E}">
        <p14:creationId xmlns:p14="http://schemas.microsoft.com/office/powerpoint/2010/main" val="2201320281"/>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Lst>
  <p:transition/>
  <p:timing/>
  <p:hf hdr="0" dt="0"/>
  <p:txStyles>
    <p:titleStyle>
      <a:lvl1pPr algn="ctr" rtl="0" eaLnBrk="0" fontAlgn="base" hangingPunct="0">
        <a:spcBef>
          <a:spcPct val="0"/>
        </a:spcBef>
        <a:spcAft>
          <a:spcPct val="0"/>
        </a:spcAft>
        <a:defRPr sz="2240"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5pPr>
      <a:lvl6pPr marL="320029" algn="ctr" rtl="0" fontAlgn="base">
        <a:spcBef>
          <a:spcPct val="0"/>
        </a:spcBef>
        <a:spcAft>
          <a:spcPct val="0"/>
        </a:spcAft>
        <a:defRPr sz="2520">
          <a:solidFill>
            <a:schemeClr val="tx2"/>
          </a:solidFill>
          <a:latin typeface="Arial" pitchFamily="34" charset="0"/>
        </a:defRPr>
      </a:lvl6pPr>
      <a:lvl7pPr marL="640057" algn="ctr" rtl="0" fontAlgn="base">
        <a:spcBef>
          <a:spcPct val="0"/>
        </a:spcBef>
        <a:spcAft>
          <a:spcPct val="0"/>
        </a:spcAft>
        <a:defRPr sz="2520">
          <a:solidFill>
            <a:schemeClr val="tx2"/>
          </a:solidFill>
          <a:latin typeface="Arial" pitchFamily="34" charset="0"/>
        </a:defRPr>
      </a:lvl7pPr>
      <a:lvl8pPr marL="960086" algn="ctr" rtl="0" fontAlgn="base">
        <a:spcBef>
          <a:spcPct val="0"/>
        </a:spcBef>
        <a:spcAft>
          <a:spcPct val="0"/>
        </a:spcAft>
        <a:defRPr sz="2520">
          <a:solidFill>
            <a:schemeClr val="tx2"/>
          </a:solidFill>
          <a:latin typeface="Arial" pitchFamily="34" charset="0"/>
        </a:defRPr>
      </a:lvl8pPr>
      <a:lvl9pPr marL="1280114" algn="ctr" rtl="0" fontAlgn="base">
        <a:spcBef>
          <a:spcPct val="0"/>
        </a:spcBef>
        <a:spcAft>
          <a:spcPct val="0"/>
        </a:spcAft>
        <a:defRPr sz="2520">
          <a:solidFill>
            <a:schemeClr val="tx2"/>
          </a:solidFill>
          <a:latin typeface="Arial" pitchFamily="34" charset="0"/>
        </a:defRPr>
      </a:lvl9pPr>
    </p:titleStyle>
    <p:bodyStyle>
      <a:lvl1pPr marL="240021" indent="-240021" algn="l" rtl="0" eaLnBrk="0" fontAlgn="base" hangingPunct="0">
        <a:spcBef>
          <a:spcPct val="20000"/>
        </a:spcBef>
        <a:spcAft>
          <a:spcPct val="0"/>
        </a:spcAft>
        <a:buChar char="•"/>
        <a:defRPr sz="1773">
          <a:solidFill>
            <a:schemeClr val="tx1"/>
          </a:solidFill>
          <a:latin typeface="Candara" panose="020e0502030303020204" pitchFamily="34" charset="0"/>
          <a:ea typeface="+mn-ea"/>
          <a:cs typeface="Segoe UI" panose="020b0502040204020203" pitchFamily="34" charset="0"/>
        </a:defRPr>
      </a:lvl1pPr>
      <a:lvl2pPr marL="520047" indent="-200018"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800071" indent="-160014" algn="l" rtl="0" eaLnBrk="0" fontAlgn="base" hangingPunct="0">
        <a:spcBef>
          <a:spcPct val="20000"/>
        </a:spcBef>
        <a:spcAft>
          <a:spcPct val="0"/>
        </a:spcAft>
        <a:buChar char="•"/>
        <a:defRPr sz="1493">
          <a:solidFill>
            <a:schemeClr val="tx1"/>
          </a:solidFill>
          <a:latin typeface="Candara" panose="020e0502030303020204" pitchFamily="34" charset="0"/>
          <a:cs typeface="Segoe UI" panose="020b0502040204020203" pitchFamily="34" charset="0"/>
        </a:defRPr>
      </a:lvl3pPr>
      <a:lvl4pPr marL="1120100"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4pPr>
      <a:lvl5pPr marL="1440129"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5pPr>
      <a:lvl6pPr marL="1760157" indent="-160014" algn="l" rtl="0" fontAlgn="base">
        <a:spcBef>
          <a:spcPct val="20000"/>
        </a:spcBef>
        <a:spcAft>
          <a:spcPct val="0"/>
        </a:spcAft>
        <a:buChar char="»"/>
        <a:defRPr sz="1400">
          <a:solidFill>
            <a:schemeClr val="tx1"/>
          </a:solidFill>
          <a:latin typeface="+mn-lt"/>
        </a:defRPr>
      </a:lvl6pPr>
      <a:lvl7pPr marL="2080186" indent="-160014" algn="l" rtl="0" fontAlgn="base">
        <a:spcBef>
          <a:spcPct val="20000"/>
        </a:spcBef>
        <a:spcAft>
          <a:spcPct val="0"/>
        </a:spcAft>
        <a:buChar char="»"/>
        <a:defRPr sz="1400">
          <a:solidFill>
            <a:schemeClr val="tx1"/>
          </a:solidFill>
          <a:latin typeface="+mn-lt"/>
        </a:defRPr>
      </a:lvl7pPr>
      <a:lvl8pPr marL="2400214" indent="-160014" algn="l" rtl="0" fontAlgn="base">
        <a:spcBef>
          <a:spcPct val="20000"/>
        </a:spcBef>
        <a:spcAft>
          <a:spcPct val="0"/>
        </a:spcAft>
        <a:buChar char="»"/>
        <a:defRPr sz="1400">
          <a:solidFill>
            <a:schemeClr val="tx1"/>
          </a:solidFill>
          <a:latin typeface="+mn-lt"/>
        </a:defRPr>
      </a:lvl8pPr>
      <a:lvl9pPr marL="2720243" indent="-160014" algn="l" rtl="0" fontAlgn="base">
        <a:spcBef>
          <a:spcPct val="20000"/>
        </a:spcBef>
        <a:spcAft>
          <a:spcPct val="0"/>
        </a:spcAft>
        <a:buChar char="»"/>
        <a:defRPr sz="1400">
          <a:solidFill>
            <a:schemeClr val="tx1"/>
          </a:solidFill>
          <a:latin typeface="+mn-lt"/>
        </a:defRPr>
      </a:lvl9pPr>
    </p:bodyStyle>
    <p:otherStyle>
      <a:defPPr>
        <a:defRPr lang="en-US"/>
      </a:defPPr>
      <a:lvl1pPr marL="0" algn="l" defTabSz="640057" rtl="0" eaLnBrk="1" latinLnBrk="0" hangingPunct="1">
        <a:defRPr sz="1260" kern="1200">
          <a:solidFill>
            <a:schemeClr val="tx1"/>
          </a:solidFill>
          <a:latin typeface="+mn-lt"/>
          <a:ea typeface="+mn-ea"/>
          <a:cs typeface="+mn-cs"/>
        </a:defRPr>
      </a:lvl1pPr>
      <a:lvl2pPr marL="320029" algn="l" defTabSz="640057" rtl="0" eaLnBrk="1" latinLnBrk="0" hangingPunct="1">
        <a:defRPr sz="1260" kern="1200">
          <a:solidFill>
            <a:schemeClr val="tx1"/>
          </a:solidFill>
          <a:latin typeface="+mn-lt"/>
          <a:ea typeface="+mn-ea"/>
          <a:cs typeface="+mn-cs"/>
        </a:defRPr>
      </a:lvl2pPr>
      <a:lvl3pPr marL="640057" algn="l" defTabSz="640057" rtl="0" eaLnBrk="1" latinLnBrk="0" hangingPunct="1">
        <a:defRPr sz="1260" kern="1200">
          <a:solidFill>
            <a:schemeClr val="tx1"/>
          </a:solidFill>
          <a:latin typeface="+mn-lt"/>
          <a:ea typeface="+mn-ea"/>
          <a:cs typeface="+mn-cs"/>
        </a:defRPr>
      </a:lvl3pPr>
      <a:lvl4pPr marL="960086" algn="l" defTabSz="640057" rtl="0" eaLnBrk="1" latinLnBrk="0" hangingPunct="1">
        <a:defRPr sz="1260" kern="1200">
          <a:solidFill>
            <a:schemeClr val="tx1"/>
          </a:solidFill>
          <a:latin typeface="+mn-lt"/>
          <a:ea typeface="+mn-ea"/>
          <a:cs typeface="+mn-cs"/>
        </a:defRPr>
      </a:lvl4pPr>
      <a:lvl5pPr marL="1280114" algn="l" defTabSz="640057" rtl="0" eaLnBrk="1" latinLnBrk="0" hangingPunct="1">
        <a:defRPr sz="1260" kern="1200">
          <a:solidFill>
            <a:schemeClr val="tx1"/>
          </a:solidFill>
          <a:latin typeface="+mn-lt"/>
          <a:ea typeface="+mn-ea"/>
          <a:cs typeface="+mn-cs"/>
        </a:defRPr>
      </a:lvl5pPr>
      <a:lvl6pPr marL="1600143" algn="l" defTabSz="640057" rtl="0" eaLnBrk="1" latinLnBrk="0" hangingPunct="1">
        <a:defRPr sz="1260" kern="1200">
          <a:solidFill>
            <a:schemeClr val="tx1"/>
          </a:solidFill>
          <a:latin typeface="+mn-lt"/>
          <a:ea typeface="+mn-ea"/>
          <a:cs typeface="+mn-cs"/>
        </a:defRPr>
      </a:lvl6pPr>
      <a:lvl7pPr marL="1920171" algn="l" defTabSz="640057" rtl="0" eaLnBrk="1" latinLnBrk="0" hangingPunct="1">
        <a:defRPr sz="1260" kern="1200">
          <a:solidFill>
            <a:schemeClr val="tx1"/>
          </a:solidFill>
          <a:latin typeface="+mn-lt"/>
          <a:ea typeface="+mn-ea"/>
          <a:cs typeface="+mn-cs"/>
        </a:defRPr>
      </a:lvl7pPr>
      <a:lvl8pPr marL="2240200" algn="l" defTabSz="640057" rtl="0" eaLnBrk="1" latinLnBrk="0" hangingPunct="1">
        <a:defRPr sz="1260" kern="1200">
          <a:solidFill>
            <a:schemeClr val="tx1"/>
          </a:solidFill>
          <a:latin typeface="+mn-lt"/>
          <a:ea typeface="+mn-ea"/>
          <a:cs typeface="+mn-cs"/>
        </a:defRPr>
      </a:lvl8pPr>
      <a:lvl9pPr marL="2560229" algn="l" defTabSz="640057" rtl="0" eaLnBrk="1" latinLnBrk="0" hangingPunct="1">
        <a:defRPr sz="126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436231"/>
            <a:ext cx="8415338" cy="1411156"/>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82578" y="6072313"/>
            <a:ext cx="306494" cy="215444"/>
          </a:xfrm>
          <a:prstGeom prst="rect">
            <a:avLst/>
          </a:prstGeom>
        </p:spPr>
        <p:txBody>
          <a:bodyPr vert="horz" wrap="none" lIns="91440" tIns="45720" rIns="91440" bIns="45720" rtlCol="0" anchor="ctr">
            <a:spAutoFit/>
          </a:bodyP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Arial" pitchFamily="34" charset="0"/>
                <a:ea typeface="ＭＳ Ｐゴシック"/>
                <a:cs typeface="+mn-cs"/>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Arial" pitchFamily="34" charset="0"/>
                <a:ea typeface="ＭＳ Ｐゴシック"/>
                <a:cs typeface="+mn-cs"/>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43091"/>
            <a:ext cx="8415338" cy="287771"/>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Click to edit Master title style</a:t>
            </a:r>
            <a:endParaRPr lang="en-US"/>
          </a:p>
        </p:txBody>
      </p:sp>
      <p:sp>
        <p:nvSpPr>
          <p:cNvPr id="4" name="Footer Placeholder 3"/>
          <p:cNvSpPr>
            <a:spLocks noGrp="1"/>
          </p:cNvSpPr>
          <p:nvPr>
            <p:ph type="ftr" sz="quarter" idx="3"/>
          </p:nvPr>
        </p:nvSpPr>
        <p:spPr>
          <a:xfrm>
            <a:off x="365127" y="6170274"/>
            <a:ext cx="8014247" cy="197858"/>
          </a:xfrm>
          <a:prstGeom prst="rect">
            <a:avLst/>
          </a:prstGeom>
        </p:spPr>
        <p:txBody>
          <a:bodyPr vert="horz" lIns="91440" tIns="45720" rIns="91440" bIns="45720" rtlCol="0" anchor="ctr"/>
          <a:lstStyle>
            <a:defPPr>
              <a:defRPr lang="en-US"/>
            </a:defPPr>
            <a:lvl1pPr marL="0" algn="ctr" defTabSz="914400" rtl="0" eaLnBrk="0" fontAlgn="base" latinLnBrk="0" hangingPunct="0">
              <a:spcBef>
                <a:spcPct val="0"/>
              </a:spcBef>
              <a:spcAft>
                <a:spcPct val="0"/>
              </a:spcAft>
              <a:defRPr sz="600" kern="1200">
                <a:solidFill>
                  <a:schemeClr val="tx1">
                    <a:tint val="75000"/>
                  </a:schemeClr>
                </a:solidFill>
                <a:latin typeface="Arial" pitchFamily="34" charset="0"/>
                <a:ea typeface="ＭＳ Ｐゴシック"/>
                <a:cs typeface="+mn-cs"/>
              </a:defRPr>
            </a:lvl1pPr>
          </a:lstStyle>
          <a:p>
            <a:pPr algn="ctr" fontAlgn="base">
              <a:spcBef>
                <a:spcPct val="0"/>
              </a:spcBef>
              <a:spcAft>
                <a:spcPct val="0"/>
              </a:spcAft>
              <a:buNone/>
              <a:defRPr kumimoji="0" sz="600" b="0" i="0" normalizeH="0" noProof="0">
                <a:solidFill>
                  <a:srgbClr val="898989"/>
                </a:solidFill>
                <a:uLnTx/>
                <a:uFillTx/>
                <a:latin typeface="Arial" pitchFamily="34" charset="0"/>
                <a:ea typeface="ＭＳ Ｐゴシック"/>
                <a:cs typeface="+mn-cs"/>
              </a:defRPr>
            </a:pPr>
            <a:r>
              <a:rPr kumimoji="0" lang="en-US" sz="600" b="0" i="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p>
        </p:txBody>
      </p:sp>
      <p:sp>
        <p:nvSpPr>
          <p:cNvPr id="6" name="Rectangle 5"/>
          <p:cNvSpPr/>
          <p:nvPr userDrawn="1"/>
        </p:nvSpPr>
        <p:spPr>
          <a:xfrm>
            <a:off x="0" y="0"/>
            <a:ext cx="9144000" cy="3556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sz="1400" b="0" i="0" normalizeH="0" noProof="0">
                <a:solidFill>
                  <a:srgbClr val="000000"/>
                </a:solidFill>
                <a:uLnTx/>
                <a:uFillTx/>
                <a:latin typeface="Calibri"/>
                <a:ea typeface="Arial" pitchFamily="34" charset="0"/>
                <a:cs typeface="Arial" pitchFamily="34" charset="0"/>
              </a:defRPr>
            </a:pPr>
            <a:endParaRPr lang="en-US" sz="1307">
              <a:latin typeface="Arial" pitchFamily="34" charset="0"/>
            </a:endParaRPr>
          </a:p>
        </p:txBody>
      </p:sp>
      <p:sp>
        <p:nvSpPr>
          <p:cNvPr id="8" name="Rectangle 7"/>
          <p:cNvSpPr/>
          <p:nvPr userDrawn="1"/>
        </p:nvSpPr>
        <p:spPr>
          <a:xfrm>
            <a:off x="0" y="7409"/>
            <a:ext cx="9144000" cy="205951"/>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sz="1400" b="0" i="0" normalizeH="0" noProof="0">
                <a:solidFill>
                  <a:srgbClr val="000000"/>
                </a:solidFill>
                <a:uLnTx/>
                <a:uFillTx/>
                <a:latin typeface="Calibri"/>
                <a:ea typeface="Arial" pitchFamily="34" charset="0"/>
                <a:cs typeface="Arial" pitchFamily="34" charset="0"/>
              </a:defRPr>
            </a:pPr>
            <a:endParaRPr lang="en-US" sz="1307">
              <a:latin typeface="Arial" pitchFamily="34" charset="0"/>
            </a:endParaRPr>
          </a:p>
        </p:txBody>
      </p:sp>
      <p:sp>
        <p:nvSpPr>
          <p:cNvPr id="9" name="Rectangle 8"/>
          <p:cNvSpPr/>
          <p:nvPr userDrawn="1"/>
        </p:nvSpPr>
        <p:spPr>
          <a:xfrm>
            <a:off x="0" y="355600"/>
            <a:ext cx="9144000" cy="54822"/>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sz="1400" b="0" i="0" normalizeH="0" noProof="0">
                <a:solidFill>
                  <a:srgbClr val="000000"/>
                </a:solidFill>
                <a:uLnTx/>
                <a:uFillTx/>
                <a:latin typeface="Calibri"/>
                <a:ea typeface="Arial" pitchFamily="34" charset="0"/>
                <a:cs typeface="Arial" pitchFamily="34" charset="0"/>
              </a:defRPr>
            </a:pPr>
            <a:endParaRPr lang="en-US" sz="1307">
              <a:latin typeface="Arial"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mj-lt"/>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457200" y="274639"/>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defRPr>
            </a:pPr>
            <a:r>
              <a:rPr kumimoji="0" lang="en-US" altLang="en-US"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rPr>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447675" y="1219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40021" marR="0" lvl="0" indent="-240021" algn="l" defTabSz="914400" fontAlgn="base">
              <a:lnSpc>
                <a:spcPct val="100000"/>
              </a:lnSpc>
              <a:spcBef>
                <a:spcPct val="20000"/>
              </a:spcBef>
              <a:spcAft>
                <a:spcPct val="0"/>
              </a:spcAft>
              <a:buSzTx/>
              <a:buChar char="•"/>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defRPr>
            </a:pPr>
            <a:r>
              <a:rPr kumimoji="0" lang="en-US" altLang="en-US"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rPr>
              <a:t>Click to edit Master text styles</a:t>
            </a:r>
          </a:p>
          <a:p>
            <a:pPr marL="520047" marR="0" lvl="1" indent="-200018" algn="l" defTabSz="914400" fontAlgn="base">
              <a:lnSpc>
                <a:spcPct val="100000"/>
              </a:lnSpc>
              <a:spcBef>
                <a:spcPct val="200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Second level</a:t>
            </a:r>
          </a:p>
          <a:p>
            <a:pPr marL="800071" marR="0" lvl="2" indent="-160014" algn="l" defTabSz="914400" fontAlgn="base">
              <a:lnSpc>
                <a:spcPct val="100000"/>
              </a:lnSpc>
              <a:spcBef>
                <a:spcPct val="20000"/>
              </a:spcBef>
              <a:spcAft>
                <a:spcPct val="0"/>
              </a:spcAft>
              <a:buSzTx/>
              <a:buChar char="•"/>
              <a:defRPr kumimoji="0"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457200" y="6245225"/>
            <a:ext cx="5562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fontAlgn="base" latinLnBrk="0" hangingPunct="1">
              <a:spcBef>
                <a:spcPct val="0"/>
              </a:spcBef>
              <a:spcAft>
                <a:spcPct val="0"/>
              </a:spcAft>
              <a:defRPr sz="980" kern="1200">
                <a:solidFill>
                  <a:schemeClr val="tx1"/>
                </a:solidFill>
                <a:latin typeface="Candara" panose="020e0502030303020204" pitchFamily="34" charset="0"/>
                <a:ea typeface="+mn-ea"/>
                <a:cs typeface="Segoe UI" panose="020b0502040204020203" pitchFamily="34" charset="0"/>
              </a:defRPr>
            </a:lvl1pPr>
          </a:lstStyle>
          <a:p>
            <a:pPr algn="l" fontAlgn="base">
              <a:spcBef>
                <a:spcPct val="0"/>
              </a:spcBef>
              <a:spcAft>
                <a:spcPct val="0"/>
              </a:spcAft>
              <a:buNone/>
              <a:defRPr kumimoji="0" sz="980" b="0" i="0" normalizeH="0" noProof="0">
                <a:solidFill>
                  <a:srgbClr val="000000"/>
                </a:solidFill>
                <a:uLnTx/>
                <a:uFillTx/>
                <a:latin typeface="Candara" panose="020e0502030303020204" pitchFamily="34" charset="0"/>
                <a:ea typeface="+mn-ea"/>
                <a:cs typeface="Segoe UI" panose="020b0502040204020203" pitchFamily="34" charset="0"/>
              </a:defRPr>
            </a:pPr>
            <a:r>
              <a:rPr kumimoji="0" lang="en-US" sz="980" b="0" i="0" normalizeH="0" noProof="0">
                <a:solidFill>
                  <a:srgbClr val="000000"/>
                </a:solidFill>
                <a:uLnTx/>
                <a:uFillTx/>
                <a:latin typeface="Candara" panose="020e0502030303020204" pitchFamily="34" charset="0"/>
                <a:ea typeface="+mn-ea"/>
                <a:cs typeface="Segoe UI" panose="020b0502040204020203" pitchFamily="34" charset="0"/>
              </a:rPr>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fontAlgn="base" latinLnBrk="0" hangingPunct="1">
              <a:spcBef>
                <a:spcPct val="0"/>
              </a:spcBef>
              <a:spcAft>
                <a:spcPct val="0"/>
              </a:spcAft>
              <a:defRPr sz="933" kern="1200">
                <a:solidFill>
                  <a:schemeClr val="tx1"/>
                </a:solidFill>
                <a:latin typeface="Candara" panose="020e0502030303020204" pitchFamily="34" charset="0"/>
                <a:ea typeface="+mn-ea"/>
                <a:cs typeface="Segoe UI" panose="020b0502040204020203" pitchFamily="34" charset="0"/>
              </a:defRPr>
            </a:lvl1pPr>
          </a:lstStyle>
          <a:p>
            <a:pPr algn="r" fontAlgn="base">
              <a:spcBef>
                <a:spcPct val="0"/>
              </a:spcBef>
              <a:spcAft>
                <a:spcPct val="0"/>
              </a:spcAft>
              <a:buNone/>
              <a:defRPr kumimoji="0" sz="933" b="0" i="0" normalizeH="0" noProof="0">
                <a:solidFill>
                  <a:srgbClr val="000000"/>
                </a:solidFill>
                <a:uLnTx/>
                <a:uFillTx/>
                <a:latin typeface="Candara" panose="020e0502030303020204" pitchFamily="34" charset="0"/>
                <a:ea typeface="+mn-ea"/>
                <a:cs typeface="Segoe UI" panose="020b0502040204020203" pitchFamily="34" charset="0"/>
              </a:defRPr>
            </a:pPr>
            <a:fld id="{E3748908-8A1A-4F4F-BDED-6F74C9B8E3CE}" type="slidenum">
              <a:rPr kumimoji="0" lang="en-US" altLang="en-US" sz="933" b="0" i="0" normalizeH="0" noProof="0">
                <a:solidFill>
                  <a:srgbClr val="000000"/>
                </a:solidFill>
                <a:uLnTx/>
                <a:uFillTx/>
                <a:latin typeface="Candara" panose="020e0502030303020204" pitchFamily="34" charset="0"/>
                <a:ea typeface="+mn-ea"/>
                <a:cs typeface="Segoe UI" panose="020b0502040204020203" pitchFamily="34" charset="0"/>
              </a:rPr>
              <a:t>‹#›</a:t>
            </a:fld>
            <a:endParaRPr lang="en-US" altLang="en-US"/>
          </a:p>
        </p:txBody>
      </p:sp>
    </p:spTree>
    <p:extLst>
      <p:ext uri="{BB962C8B-B14F-4D97-AF65-F5344CB8AC3E}">
        <p14:creationId xmlns:p14="http://schemas.microsoft.com/office/powerpoint/2010/main" val="1549645764"/>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Lst>
  <p:transition/>
  <p:timing/>
  <p:hf hdr="0" dt="0"/>
  <p:txStyles>
    <p:titleStyle>
      <a:lvl1pPr algn="ctr" rtl="0" eaLnBrk="0" fontAlgn="base" hangingPunct="0">
        <a:spcBef>
          <a:spcPct val="0"/>
        </a:spcBef>
        <a:spcAft>
          <a:spcPct val="0"/>
        </a:spcAft>
        <a:defRPr sz="2240"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5pPr>
      <a:lvl6pPr marL="320029" algn="ctr" rtl="0" fontAlgn="base">
        <a:spcBef>
          <a:spcPct val="0"/>
        </a:spcBef>
        <a:spcAft>
          <a:spcPct val="0"/>
        </a:spcAft>
        <a:defRPr sz="2520">
          <a:solidFill>
            <a:schemeClr val="tx2"/>
          </a:solidFill>
          <a:latin typeface="Arial" pitchFamily="34" charset="0"/>
        </a:defRPr>
      </a:lvl6pPr>
      <a:lvl7pPr marL="640057" algn="ctr" rtl="0" fontAlgn="base">
        <a:spcBef>
          <a:spcPct val="0"/>
        </a:spcBef>
        <a:spcAft>
          <a:spcPct val="0"/>
        </a:spcAft>
        <a:defRPr sz="2520">
          <a:solidFill>
            <a:schemeClr val="tx2"/>
          </a:solidFill>
          <a:latin typeface="Arial" pitchFamily="34" charset="0"/>
        </a:defRPr>
      </a:lvl7pPr>
      <a:lvl8pPr marL="960086" algn="ctr" rtl="0" fontAlgn="base">
        <a:spcBef>
          <a:spcPct val="0"/>
        </a:spcBef>
        <a:spcAft>
          <a:spcPct val="0"/>
        </a:spcAft>
        <a:defRPr sz="2520">
          <a:solidFill>
            <a:schemeClr val="tx2"/>
          </a:solidFill>
          <a:latin typeface="Arial" pitchFamily="34" charset="0"/>
        </a:defRPr>
      </a:lvl8pPr>
      <a:lvl9pPr marL="1280114" algn="ctr" rtl="0" fontAlgn="base">
        <a:spcBef>
          <a:spcPct val="0"/>
        </a:spcBef>
        <a:spcAft>
          <a:spcPct val="0"/>
        </a:spcAft>
        <a:defRPr sz="2520">
          <a:solidFill>
            <a:schemeClr val="tx2"/>
          </a:solidFill>
          <a:latin typeface="Arial" pitchFamily="34" charset="0"/>
        </a:defRPr>
      </a:lvl9pPr>
    </p:titleStyle>
    <p:bodyStyle>
      <a:lvl1pPr marL="240021" indent="-240021" algn="l" rtl="0" eaLnBrk="0" fontAlgn="base" hangingPunct="0">
        <a:spcBef>
          <a:spcPct val="20000"/>
        </a:spcBef>
        <a:spcAft>
          <a:spcPct val="0"/>
        </a:spcAft>
        <a:buChar char="•"/>
        <a:defRPr sz="1773">
          <a:solidFill>
            <a:schemeClr val="tx1"/>
          </a:solidFill>
          <a:latin typeface="Candara" panose="020e0502030303020204" pitchFamily="34" charset="0"/>
          <a:ea typeface="+mn-ea"/>
          <a:cs typeface="Segoe UI" panose="020b0502040204020203" pitchFamily="34" charset="0"/>
        </a:defRPr>
      </a:lvl1pPr>
      <a:lvl2pPr marL="520047" indent="-200018"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800071" indent="-160014" algn="l" rtl="0" eaLnBrk="0" fontAlgn="base" hangingPunct="0">
        <a:spcBef>
          <a:spcPct val="20000"/>
        </a:spcBef>
        <a:spcAft>
          <a:spcPct val="0"/>
        </a:spcAft>
        <a:buChar char="•"/>
        <a:defRPr sz="1493">
          <a:solidFill>
            <a:schemeClr val="tx1"/>
          </a:solidFill>
          <a:latin typeface="Candara" panose="020e0502030303020204" pitchFamily="34" charset="0"/>
          <a:cs typeface="Segoe UI" panose="020b0502040204020203" pitchFamily="34" charset="0"/>
        </a:defRPr>
      </a:lvl3pPr>
      <a:lvl4pPr marL="1120100"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4pPr>
      <a:lvl5pPr marL="1440129"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5pPr>
      <a:lvl6pPr marL="1760157" indent="-160014" algn="l" rtl="0" fontAlgn="base">
        <a:spcBef>
          <a:spcPct val="20000"/>
        </a:spcBef>
        <a:spcAft>
          <a:spcPct val="0"/>
        </a:spcAft>
        <a:buChar char="»"/>
        <a:defRPr sz="1400">
          <a:solidFill>
            <a:schemeClr val="tx1"/>
          </a:solidFill>
          <a:latin typeface="+mn-lt"/>
        </a:defRPr>
      </a:lvl6pPr>
      <a:lvl7pPr marL="2080186" indent="-160014" algn="l" rtl="0" fontAlgn="base">
        <a:spcBef>
          <a:spcPct val="20000"/>
        </a:spcBef>
        <a:spcAft>
          <a:spcPct val="0"/>
        </a:spcAft>
        <a:buChar char="»"/>
        <a:defRPr sz="1400">
          <a:solidFill>
            <a:schemeClr val="tx1"/>
          </a:solidFill>
          <a:latin typeface="+mn-lt"/>
        </a:defRPr>
      </a:lvl7pPr>
      <a:lvl8pPr marL="2400214" indent="-160014" algn="l" rtl="0" fontAlgn="base">
        <a:spcBef>
          <a:spcPct val="20000"/>
        </a:spcBef>
        <a:spcAft>
          <a:spcPct val="0"/>
        </a:spcAft>
        <a:buChar char="»"/>
        <a:defRPr sz="1400">
          <a:solidFill>
            <a:schemeClr val="tx1"/>
          </a:solidFill>
          <a:latin typeface="+mn-lt"/>
        </a:defRPr>
      </a:lvl8pPr>
      <a:lvl9pPr marL="2720243" indent="-160014" algn="l" rtl="0" fontAlgn="base">
        <a:spcBef>
          <a:spcPct val="20000"/>
        </a:spcBef>
        <a:spcAft>
          <a:spcPct val="0"/>
        </a:spcAft>
        <a:buChar char="»"/>
        <a:defRPr sz="1400">
          <a:solidFill>
            <a:schemeClr val="tx1"/>
          </a:solidFill>
          <a:latin typeface="+mn-lt"/>
        </a:defRPr>
      </a:lvl9pPr>
    </p:bodyStyle>
    <p:otherStyle>
      <a:defPPr>
        <a:defRPr lang="en-US"/>
      </a:defPPr>
      <a:lvl1pPr marL="0" algn="l" defTabSz="640057" rtl="0" eaLnBrk="1" latinLnBrk="0" hangingPunct="1">
        <a:defRPr sz="1260" kern="1200">
          <a:solidFill>
            <a:schemeClr val="tx1"/>
          </a:solidFill>
          <a:latin typeface="+mn-lt"/>
          <a:ea typeface="+mn-ea"/>
          <a:cs typeface="+mn-cs"/>
        </a:defRPr>
      </a:lvl1pPr>
      <a:lvl2pPr marL="320029" algn="l" defTabSz="640057" rtl="0" eaLnBrk="1" latinLnBrk="0" hangingPunct="1">
        <a:defRPr sz="1260" kern="1200">
          <a:solidFill>
            <a:schemeClr val="tx1"/>
          </a:solidFill>
          <a:latin typeface="+mn-lt"/>
          <a:ea typeface="+mn-ea"/>
          <a:cs typeface="+mn-cs"/>
        </a:defRPr>
      </a:lvl2pPr>
      <a:lvl3pPr marL="640057" algn="l" defTabSz="640057" rtl="0" eaLnBrk="1" latinLnBrk="0" hangingPunct="1">
        <a:defRPr sz="1260" kern="1200">
          <a:solidFill>
            <a:schemeClr val="tx1"/>
          </a:solidFill>
          <a:latin typeface="+mn-lt"/>
          <a:ea typeface="+mn-ea"/>
          <a:cs typeface="+mn-cs"/>
        </a:defRPr>
      </a:lvl3pPr>
      <a:lvl4pPr marL="960086" algn="l" defTabSz="640057" rtl="0" eaLnBrk="1" latinLnBrk="0" hangingPunct="1">
        <a:defRPr sz="1260" kern="1200">
          <a:solidFill>
            <a:schemeClr val="tx1"/>
          </a:solidFill>
          <a:latin typeface="+mn-lt"/>
          <a:ea typeface="+mn-ea"/>
          <a:cs typeface="+mn-cs"/>
        </a:defRPr>
      </a:lvl4pPr>
      <a:lvl5pPr marL="1280114" algn="l" defTabSz="640057" rtl="0" eaLnBrk="1" latinLnBrk="0" hangingPunct="1">
        <a:defRPr sz="1260" kern="1200">
          <a:solidFill>
            <a:schemeClr val="tx1"/>
          </a:solidFill>
          <a:latin typeface="+mn-lt"/>
          <a:ea typeface="+mn-ea"/>
          <a:cs typeface="+mn-cs"/>
        </a:defRPr>
      </a:lvl5pPr>
      <a:lvl6pPr marL="1600143" algn="l" defTabSz="640057" rtl="0" eaLnBrk="1" latinLnBrk="0" hangingPunct="1">
        <a:defRPr sz="1260" kern="1200">
          <a:solidFill>
            <a:schemeClr val="tx1"/>
          </a:solidFill>
          <a:latin typeface="+mn-lt"/>
          <a:ea typeface="+mn-ea"/>
          <a:cs typeface="+mn-cs"/>
        </a:defRPr>
      </a:lvl6pPr>
      <a:lvl7pPr marL="1920171" algn="l" defTabSz="640057" rtl="0" eaLnBrk="1" latinLnBrk="0" hangingPunct="1">
        <a:defRPr sz="1260" kern="1200">
          <a:solidFill>
            <a:schemeClr val="tx1"/>
          </a:solidFill>
          <a:latin typeface="+mn-lt"/>
          <a:ea typeface="+mn-ea"/>
          <a:cs typeface="+mn-cs"/>
        </a:defRPr>
      </a:lvl7pPr>
      <a:lvl8pPr marL="2240200" algn="l" defTabSz="640057" rtl="0" eaLnBrk="1" latinLnBrk="0" hangingPunct="1">
        <a:defRPr sz="1260" kern="1200">
          <a:solidFill>
            <a:schemeClr val="tx1"/>
          </a:solidFill>
          <a:latin typeface="+mn-lt"/>
          <a:ea typeface="+mn-ea"/>
          <a:cs typeface="+mn-cs"/>
        </a:defRPr>
      </a:lvl8pPr>
      <a:lvl9pPr marL="2560229" algn="l" defTabSz="640057" rtl="0" eaLnBrk="1" latinLnBrk="0" hangingPunct="1">
        <a:defRPr sz="126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9"/>
            <a:ext cx="8415338" cy="1411156"/>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82578" y="6513744"/>
            <a:ext cx="306494"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5019"/>
            <a:ext cx="8415338" cy="287771"/>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p>
        </p:txBody>
      </p:sp>
      <p:sp>
        <p:nvSpPr>
          <p:cNvPr id="4" name="Footer Placeholder 3"/>
          <p:cNvSpPr>
            <a:spLocks noGrp="1"/>
          </p:cNvSpPr>
          <p:nvPr>
            <p:ph type="ftr" sz="quarter" idx="3"/>
          </p:nvPr>
        </p:nvSpPr>
        <p:spPr>
          <a:xfrm>
            <a:off x="365130" y="6611009"/>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41"/>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457200" y="274639"/>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defRPr>
            </a:pPr>
            <a:r>
              <a:rPr kumimoji="0" lang="en-US" altLang="en-US"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rPr>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447675" y="1219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40021" marR="0" lvl="0" indent="-240021" algn="l" defTabSz="914400" fontAlgn="base">
              <a:lnSpc>
                <a:spcPct val="100000"/>
              </a:lnSpc>
              <a:spcBef>
                <a:spcPct val="20000"/>
              </a:spcBef>
              <a:spcAft>
                <a:spcPct val="0"/>
              </a:spcAft>
              <a:buSzTx/>
              <a:buChar char="•"/>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defRPr>
            </a:pPr>
            <a:r>
              <a:rPr kumimoji="0" lang="en-US" altLang="en-US"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rPr>
              <a:t>Click to edit Master text styles</a:t>
            </a:r>
          </a:p>
          <a:p>
            <a:pPr marL="520047" marR="0" lvl="1" indent="-200018" algn="l" defTabSz="914400" fontAlgn="base">
              <a:lnSpc>
                <a:spcPct val="100000"/>
              </a:lnSpc>
              <a:spcBef>
                <a:spcPct val="200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Second level</a:t>
            </a:r>
          </a:p>
          <a:p>
            <a:pPr marL="800071" marR="0" lvl="2" indent="-160014" algn="l" defTabSz="914400" fontAlgn="base">
              <a:lnSpc>
                <a:spcPct val="100000"/>
              </a:lnSpc>
              <a:spcBef>
                <a:spcPct val="20000"/>
              </a:spcBef>
              <a:spcAft>
                <a:spcPct val="0"/>
              </a:spcAft>
              <a:buSzTx/>
              <a:buChar char="•"/>
              <a:defRPr kumimoji="0"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457200" y="6245225"/>
            <a:ext cx="5562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fontAlgn="base" latinLnBrk="0" hangingPunct="1">
              <a:spcBef>
                <a:spcPct val="0"/>
              </a:spcBef>
              <a:spcAft>
                <a:spcPct val="0"/>
              </a:spcAft>
              <a:defRPr sz="980" kern="1200">
                <a:solidFill>
                  <a:schemeClr val="tx1"/>
                </a:solidFill>
                <a:latin typeface="Candara" panose="020e0502030303020204" pitchFamily="34" charset="0"/>
                <a:ea typeface="+mn-ea"/>
                <a:cs typeface="Segoe UI" panose="020b0502040204020203" pitchFamily="34" charset="0"/>
              </a:defRPr>
            </a:lvl1pPr>
          </a:lstStyle>
          <a:p>
            <a:pPr algn="l" fontAlgn="base">
              <a:spcBef>
                <a:spcPct val="0"/>
              </a:spcBef>
              <a:spcAft>
                <a:spcPct val="0"/>
              </a:spcAft>
              <a:buNone/>
              <a:defRPr kumimoji="0" sz="980" b="0" i="0" normalizeH="0" noProof="0">
                <a:solidFill>
                  <a:srgbClr val="000000"/>
                </a:solidFill>
                <a:uLnTx/>
                <a:uFillTx/>
                <a:latin typeface="Candara" panose="020e0502030303020204" pitchFamily="34" charset="0"/>
                <a:ea typeface="+mn-ea"/>
                <a:cs typeface="Segoe UI" panose="020b0502040204020203" pitchFamily="34" charset="0"/>
              </a:defRPr>
            </a:pPr>
            <a:r>
              <a:rPr kumimoji="0" lang="en-US" sz="980" b="0" i="0" normalizeH="0" noProof="0">
                <a:solidFill>
                  <a:srgbClr val="000000"/>
                </a:solidFill>
                <a:uLnTx/>
                <a:uFillTx/>
                <a:latin typeface="Candara" panose="020e0502030303020204" pitchFamily="34" charset="0"/>
                <a:ea typeface="+mn-ea"/>
                <a:cs typeface="Segoe UI" panose="020b0502040204020203" pitchFamily="34" charset="0"/>
              </a:rPr>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fontAlgn="base" latinLnBrk="0" hangingPunct="1">
              <a:spcBef>
                <a:spcPct val="0"/>
              </a:spcBef>
              <a:spcAft>
                <a:spcPct val="0"/>
              </a:spcAft>
              <a:defRPr sz="933" kern="1200">
                <a:solidFill>
                  <a:schemeClr val="tx1"/>
                </a:solidFill>
                <a:latin typeface="Candara" panose="020e0502030303020204" pitchFamily="34" charset="0"/>
                <a:ea typeface="+mn-ea"/>
                <a:cs typeface="Segoe UI" panose="020b0502040204020203" pitchFamily="34" charset="0"/>
              </a:defRPr>
            </a:lvl1pPr>
          </a:lstStyle>
          <a:p>
            <a:pPr algn="r" fontAlgn="base">
              <a:spcBef>
                <a:spcPct val="0"/>
              </a:spcBef>
              <a:spcAft>
                <a:spcPct val="0"/>
              </a:spcAft>
              <a:buNone/>
              <a:defRPr kumimoji="0" sz="933" b="0" i="0" normalizeH="0" noProof="0">
                <a:solidFill>
                  <a:srgbClr val="000000"/>
                </a:solidFill>
                <a:uLnTx/>
                <a:uFillTx/>
                <a:latin typeface="Candara" panose="020e0502030303020204" pitchFamily="34" charset="0"/>
                <a:ea typeface="+mn-ea"/>
                <a:cs typeface="Segoe UI" panose="020b0502040204020203" pitchFamily="34" charset="0"/>
              </a:defRPr>
            </a:pPr>
            <a:fld id="{E3748908-8A1A-4F4F-BDED-6F74C9B8E3CE}" type="slidenum">
              <a:rPr kumimoji="0" lang="en-US" altLang="en-US" sz="933" b="0" i="0" normalizeH="0" noProof="0">
                <a:solidFill>
                  <a:srgbClr val="000000"/>
                </a:solidFill>
                <a:uLnTx/>
                <a:uFillTx/>
                <a:latin typeface="Candara" panose="020e0502030303020204" pitchFamily="34" charset="0"/>
                <a:ea typeface="+mn-ea"/>
                <a:cs typeface="Segoe UI" panose="020b0502040204020203" pitchFamily="34" charset="0"/>
              </a:rPr>
              <a:t>‹#›</a:t>
            </a:fld>
            <a:endParaRPr lang="en-US" altLang="en-US"/>
          </a:p>
        </p:txBody>
      </p:sp>
    </p:spTree>
    <p:extLst>
      <p:ext uri="{BB962C8B-B14F-4D97-AF65-F5344CB8AC3E}">
        <p14:creationId xmlns:p14="http://schemas.microsoft.com/office/powerpoint/2010/main" val="1549645764"/>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transition/>
  <p:timing/>
  <p:hf hdr="0" dt="0"/>
  <p:txStyles>
    <p:titleStyle>
      <a:lvl1pPr algn="ctr" rtl="0" eaLnBrk="0" fontAlgn="base" hangingPunct="0">
        <a:spcBef>
          <a:spcPct val="0"/>
        </a:spcBef>
        <a:spcAft>
          <a:spcPct val="0"/>
        </a:spcAft>
        <a:defRPr sz="2240"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5pPr>
      <a:lvl6pPr marL="320029" algn="ctr" rtl="0" fontAlgn="base">
        <a:spcBef>
          <a:spcPct val="0"/>
        </a:spcBef>
        <a:spcAft>
          <a:spcPct val="0"/>
        </a:spcAft>
        <a:defRPr sz="2520">
          <a:solidFill>
            <a:schemeClr val="tx2"/>
          </a:solidFill>
          <a:latin typeface="Arial" pitchFamily="34" charset="0"/>
        </a:defRPr>
      </a:lvl6pPr>
      <a:lvl7pPr marL="640057" algn="ctr" rtl="0" fontAlgn="base">
        <a:spcBef>
          <a:spcPct val="0"/>
        </a:spcBef>
        <a:spcAft>
          <a:spcPct val="0"/>
        </a:spcAft>
        <a:defRPr sz="2520">
          <a:solidFill>
            <a:schemeClr val="tx2"/>
          </a:solidFill>
          <a:latin typeface="Arial" pitchFamily="34" charset="0"/>
        </a:defRPr>
      </a:lvl7pPr>
      <a:lvl8pPr marL="960086" algn="ctr" rtl="0" fontAlgn="base">
        <a:spcBef>
          <a:spcPct val="0"/>
        </a:spcBef>
        <a:spcAft>
          <a:spcPct val="0"/>
        </a:spcAft>
        <a:defRPr sz="2520">
          <a:solidFill>
            <a:schemeClr val="tx2"/>
          </a:solidFill>
          <a:latin typeface="Arial" pitchFamily="34" charset="0"/>
        </a:defRPr>
      </a:lvl8pPr>
      <a:lvl9pPr marL="1280114" algn="ctr" rtl="0" fontAlgn="base">
        <a:spcBef>
          <a:spcPct val="0"/>
        </a:spcBef>
        <a:spcAft>
          <a:spcPct val="0"/>
        </a:spcAft>
        <a:defRPr sz="2520">
          <a:solidFill>
            <a:schemeClr val="tx2"/>
          </a:solidFill>
          <a:latin typeface="Arial" pitchFamily="34" charset="0"/>
        </a:defRPr>
      </a:lvl9pPr>
    </p:titleStyle>
    <p:bodyStyle>
      <a:lvl1pPr marL="240021" indent="-240021" algn="l" rtl="0" eaLnBrk="0" fontAlgn="base" hangingPunct="0">
        <a:spcBef>
          <a:spcPct val="20000"/>
        </a:spcBef>
        <a:spcAft>
          <a:spcPct val="0"/>
        </a:spcAft>
        <a:buChar char="•"/>
        <a:defRPr sz="1773">
          <a:solidFill>
            <a:schemeClr val="tx1"/>
          </a:solidFill>
          <a:latin typeface="Candara" panose="020e0502030303020204" pitchFamily="34" charset="0"/>
          <a:ea typeface="+mn-ea"/>
          <a:cs typeface="Segoe UI" panose="020b0502040204020203" pitchFamily="34" charset="0"/>
        </a:defRPr>
      </a:lvl1pPr>
      <a:lvl2pPr marL="520047" indent="-200018"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800071" indent="-160014" algn="l" rtl="0" eaLnBrk="0" fontAlgn="base" hangingPunct="0">
        <a:spcBef>
          <a:spcPct val="20000"/>
        </a:spcBef>
        <a:spcAft>
          <a:spcPct val="0"/>
        </a:spcAft>
        <a:buChar char="•"/>
        <a:defRPr sz="1493">
          <a:solidFill>
            <a:schemeClr val="tx1"/>
          </a:solidFill>
          <a:latin typeface="Candara" panose="020e0502030303020204" pitchFamily="34" charset="0"/>
          <a:cs typeface="Segoe UI" panose="020b0502040204020203" pitchFamily="34" charset="0"/>
        </a:defRPr>
      </a:lvl3pPr>
      <a:lvl4pPr marL="1120100"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4pPr>
      <a:lvl5pPr marL="1440129"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5pPr>
      <a:lvl6pPr marL="1760157" indent="-160014" algn="l" rtl="0" fontAlgn="base">
        <a:spcBef>
          <a:spcPct val="20000"/>
        </a:spcBef>
        <a:spcAft>
          <a:spcPct val="0"/>
        </a:spcAft>
        <a:buChar char="»"/>
        <a:defRPr sz="1400">
          <a:solidFill>
            <a:schemeClr val="tx1"/>
          </a:solidFill>
          <a:latin typeface="+mn-lt"/>
        </a:defRPr>
      </a:lvl6pPr>
      <a:lvl7pPr marL="2080186" indent="-160014" algn="l" rtl="0" fontAlgn="base">
        <a:spcBef>
          <a:spcPct val="20000"/>
        </a:spcBef>
        <a:spcAft>
          <a:spcPct val="0"/>
        </a:spcAft>
        <a:buChar char="»"/>
        <a:defRPr sz="1400">
          <a:solidFill>
            <a:schemeClr val="tx1"/>
          </a:solidFill>
          <a:latin typeface="+mn-lt"/>
        </a:defRPr>
      </a:lvl7pPr>
      <a:lvl8pPr marL="2400214" indent="-160014" algn="l" rtl="0" fontAlgn="base">
        <a:spcBef>
          <a:spcPct val="20000"/>
        </a:spcBef>
        <a:spcAft>
          <a:spcPct val="0"/>
        </a:spcAft>
        <a:buChar char="»"/>
        <a:defRPr sz="1400">
          <a:solidFill>
            <a:schemeClr val="tx1"/>
          </a:solidFill>
          <a:latin typeface="+mn-lt"/>
        </a:defRPr>
      </a:lvl8pPr>
      <a:lvl9pPr marL="2720243" indent="-160014" algn="l" rtl="0" fontAlgn="base">
        <a:spcBef>
          <a:spcPct val="20000"/>
        </a:spcBef>
        <a:spcAft>
          <a:spcPct val="0"/>
        </a:spcAft>
        <a:buChar char="»"/>
        <a:defRPr sz="1400">
          <a:solidFill>
            <a:schemeClr val="tx1"/>
          </a:solidFill>
          <a:latin typeface="+mn-lt"/>
        </a:defRPr>
      </a:lvl9pPr>
    </p:bodyStyle>
    <p:otherStyle>
      <a:defPPr>
        <a:defRPr lang="en-US"/>
      </a:defPPr>
      <a:lvl1pPr marL="0" algn="l" defTabSz="640057" rtl="0" eaLnBrk="1" latinLnBrk="0" hangingPunct="1">
        <a:defRPr sz="1260" kern="1200">
          <a:solidFill>
            <a:schemeClr val="tx1"/>
          </a:solidFill>
          <a:latin typeface="+mn-lt"/>
          <a:ea typeface="+mn-ea"/>
          <a:cs typeface="+mn-cs"/>
        </a:defRPr>
      </a:lvl1pPr>
      <a:lvl2pPr marL="320029" algn="l" defTabSz="640057" rtl="0" eaLnBrk="1" latinLnBrk="0" hangingPunct="1">
        <a:defRPr sz="1260" kern="1200">
          <a:solidFill>
            <a:schemeClr val="tx1"/>
          </a:solidFill>
          <a:latin typeface="+mn-lt"/>
          <a:ea typeface="+mn-ea"/>
          <a:cs typeface="+mn-cs"/>
        </a:defRPr>
      </a:lvl2pPr>
      <a:lvl3pPr marL="640057" algn="l" defTabSz="640057" rtl="0" eaLnBrk="1" latinLnBrk="0" hangingPunct="1">
        <a:defRPr sz="1260" kern="1200">
          <a:solidFill>
            <a:schemeClr val="tx1"/>
          </a:solidFill>
          <a:latin typeface="+mn-lt"/>
          <a:ea typeface="+mn-ea"/>
          <a:cs typeface="+mn-cs"/>
        </a:defRPr>
      </a:lvl3pPr>
      <a:lvl4pPr marL="960086" algn="l" defTabSz="640057" rtl="0" eaLnBrk="1" latinLnBrk="0" hangingPunct="1">
        <a:defRPr sz="1260" kern="1200">
          <a:solidFill>
            <a:schemeClr val="tx1"/>
          </a:solidFill>
          <a:latin typeface="+mn-lt"/>
          <a:ea typeface="+mn-ea"/>
          <a:cs typeface="+mn-cs"/>
        </a:defRPr>
      </a:lvl4pPr>
      <a:lvl5pPr marL="1280114" algn="l" defTabSz="640057" rtl="0" eaLnBrk="1" latinLnBrk="0" hangingPunct="1">
        <a:defRPr sz="1260" kern="1200">
          <a:solidFill>
            <a:schemeClr val="tx1"/>
          </a:solidFill>
          <a:latin typeface="+mn-lt"/>
          <a:ea typeface="+mn-ea"/>
          <a:cs typeface="+mn-cs"/>
        </a:defRPr>
      </a:lvl5pPr>
      <a:lvl6pPr marL="1600143" algn="l" defTabSz="640057" rtl="0" eaLnBrk="1" latinLnBrk="0" hangingPunct="1">
        <a:defRPr sz="1260" kern="1200">
          <a:solidFill>
            <a:schemeClr val="tx1"/>
          </a:solidFill>
          <a:latin typeface="+mn-lt"/>
          <a:ea typeface="+mn-ea"/>
          <a:cs typeface="+mn-cs"/>
        </a:defRPr>
      </a:lvl6pPr>
      <a:lvl7pPr marL="1920171" algn="l" defTabSz="640057" rtl="0" eaLnBrk="1" latinLnBrk="0" hangingPunct="1">
        <a:defRPr sz="1260" kern="1200">
          <a:solidFill>
            <a:schemeClr val="tx1"/>
          </a:solidFill>
          <a:latin typeface="+mn-lt"/>
          <a:ea typeface="+mn-ea"/>
          <a:cs typeface="+mn-cs"/>
        </a:defRPr>
      </a:lvl7pPr>
      <a:lvl8pPr marL="2240200" algn="l" defTabSz="640057" rtl="0" eaLnBrk="1" latinLnBrk="0" hangingPunct="1">
        <a:defRPr sz="1260" kern="1200">
          <a:solidFill>
            <a:schemeClr val="tx1"/>
          </a:solidFill>
          <a:latin typeface="+mn-lt"/>
          <a:ea typeface="+mn-ea"/>
          <a:cs typeface="+mn-cs"/>
        </a:defRPr>
      </a:lvl8pPr>
      <a:lvl9pPr marL="2560229" algn="l" defTabSz="640057" rtl="0" eaLnBrk="1" latinLnBrk="0" hangingPunct="1">
        <a:defRPr sz="12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9"/>
            <a:ext cx="8415338" cy="1411156"/>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82578" y="6513744"/>
            <a:ext cx="306494"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5019"/>
            <a:ext cx="8415338" cy="287771"/>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endParaRPr lang="en-US"/>
          </a:p>
        </p:txBody>
      </p:sp>
      <p:sp>
        <p:nvSpPr>
          <p:cNvPr id="4" name="Footer Placeholder 3"/>
          <p:cNvSpPr>
            <a:spLocks noGrp="1"/>
          </p:cNvSpPr>
          <p:nvPr>
            <p:ph type="ftr" sz="quarter" idx="3"/>
          </p:nvPr>
        </p:nvSpPr>
        <p:spPr>
          <a:xfrm>
            <a:off x="365130" y="6611009"/>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52"/>
            </a:endParaRPr>
          </a:p>
        </p:txBody>
      </p:sp>
      <p:sp>
        <p:nvSpPr>
          <p:cNvPr id="8" name="Rectangle 7"/>
          <p:cNvSpPr/>
          <p:nvPr userDrawn="1"/>
        </p:nvSpPr>
        <p:spPr>
          <a:xfrm>
            <a:off x="0" y="7941"/>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787" r:id="rId9"/>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9"/>
            <a:ext cx="8415338" cy="1411156"/>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82578" y="6513744"/>
            <a:ext cx="306494"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5019"/>
            <a:ext cx="8415338" cy="287771"/>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p>
        </p:txBody>
      </p:sp>
      <p:sp>
        <p:nvSpPr>
          <p:cNvPr id="4" name="Footer Placeholder 3"/>
          <p:cNvSpPr>
            <a:spLocks noGrp="1"/>
          </p:cNvSpPr>
          <p:nvPr>
            <p:ph type="ftr" sz="quarter" idx="3"/>
          </p:nvPr>
        </p:nvSpPr>
        <p:spPr>
          <a:xfrm>
            <a:off x="365130" y="6611009"/>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41"/>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457200" y="274639"/>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defRPr>
            </a:pPr>
            <a:r>
              <a:rPr kumimoji="0" lang="en-US" altLang="en-US"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rPr>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447675" y="1219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40021" marR="0" lvl="0" indent="-240021" algn="l" defTabSz="914400" fontAlgn="base">
              <a:lnSpc>
                <a:spcPct val="100000"/>
              </a:lnSpc>
              <a:spcBef>
                <a:spcPct val="20000"/>
              </a:spcBef>
              <a:spcAft>
                <a:spcPct val="0"/>
              </a:spcAft>
              <a:buSzTx/>
              <a:buChar char="•"/>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defRPr>
            </a:pPr>
            <a:r>
              <a:rPr kumimoji="0" lang="en-US" altLang="en-US"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rPr>
              <a:t>Click to edit Master text styles</a:t>
            </a:r>
          </a:p>
          <a:p>
            <a:pPr marL="520047" marR="0" lvl="1" indent="-200018" algn="l" defTabSz="914400" fontAlgn="base">
              <a:lnSpc>
                <a:spcPct val="100000"/>
              </a:lnSpc>
              <a:spcBef>
                <a:spcPct val="200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Second level</a:t>
            </a:r>
          </a:p>
          <a:p>
            <a:pPr marL="800071" marR="0" lvl="2" indent="-160014" algn="l" defTabSz="914400" fontAlgn="base">
              <a:lnSpc>
                <a:spcPct val="100000"/>
              </a:lnSpc>
              <a:spcBef>
                <a:spcPct val="20000"/>
              </a:spcBef>
              <a:spcAft>
                <a:spcPct val="0"/>
              </a:spcAft>
              <a:buSzTx/>
              <a:buChar char="•"/>
              <a:defRPr kumimoji="0"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457200" y="6245225"/>
            <a:ext cx="5562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fontAlgn="base" latinLnBrk="0" hangingPunct="1">
              <a:spcBef>
                <a:spcPct val="0"/>
              </a:spcBef>
              <a:spcAft>
                <a:spcPct val="0"/>
              </a:spcAft>
              <a:defRPr sz="980" kern="1200">
                <a:solidFill>
                  <a:schemeClr val="tx1"/>
                </a:solidFill>
                <a:latin typeface="Candara" panose="020e0502030303020204" pitchFamily="34" charset="0"/>
                <a:ea typeface="+mn-ea"/>
                <a:cs typeface="Segoe UI" panose="020b0502040204020203" pitchFamily="34" charset="0"/>
              </a:defRPr>
            </a:lvl1pPr>
          </a:lstStyle>
          <a:p>
            <a:pPr algn="l" fontAlgn="base">
              <a:spcBef>
                <a:spcPct val="0"/>
              </a:spcBef>
              <a:spcAft>
                <a:spcPct val="0"/>
              </a:spcAft>
              <a:buNone/>
              <a:defRPr kumimoji="0" sz="980" b="0" i="0" normalizeH="0" noProof="0">
                <a:solidFill>
                  <a:srgbClr val="000000"/>
                </a:solidFill>
                <a:uLnTx/>
                <a:uFillTx/>
                <a:latin typeface="Candara" panose="020e0502030303020204" pitchFamily="34" charset="0"/>
                <a:ea typeface="+mn-ea"/>
                <a:cs typeface="Segoe UI" panose="020b0502040204020203" pitchFamily="34" charset="0"/>
              </a:defRPr>
            </a:pPr>
            <a:r>
              <a:rPr kumimoji="0" lang="en-US" sz="980" b="0" i="0" normalizeH="0" noProof="0">
                <a:solidFill>
                  <a:srgbClr val="000000"/>
                </a:solidFill>
                <a:uLnTx/>
                <a:uFillTx/>
                <a:latin typeface="Candara" panose="020e0502030303020204" pitchFamily="34" charset="0"/>
                <a:ea typeface="+mn-ea"/>
                <a:cs typeface="Segoe UI" panose="020b0502040204020203" pitchFamily="34" charset="0"/>
              </a:rPr>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fontAlgn="base" latinLnBrk="0" hangingPunct="1">
              <a:spcBef>
                <a:spcPct val="0"/>
              </a:spcBef>
              <a:spcAft>
                <a:spcPct val="0"/>
              </a:spcAft>
              <a:defRPr sz="933" kern="1200">
                <a:solidFill>
                  <a:schemeClr val="tx1"/>
                </a:solidFill>
                <a:latin typeface="Candara" panose="020e0502030303020204" pitchFamily="34" charset="0"/>
                <a:ea typeface="+mn-ea"/>
                <a:cs typeface="Segoe UI" panose="020b0502040204020203" pitchFamily="34" charset="0"/>
              </a:defRPr>
            </a:lvl1pPr>
          </a:lstStyle>
          <a:p>
            <a:pPr algn="r" fontAlgn="base">
              <a:spcBef>
                <a:spcPct val="0"/>
              </a:spcBef>
              <a:spcAft>
                <a:spcPct val="0"/>
              </a:spcAft>
              <a:buNone/>
              <a:defRPr kumimoji="0" sz="933" b="0" i="0" normalizeH="0" noProof="0">
                <a:solidFill>
                  <a:srgbClr val="000000"/>
                </a:solidFill>
                <a:uLnTx/>
                <a:uFillTx/>
                <a:latin typeface="Candara" panose="020e0502030303020204" pitchFamily="34" charset="0"/>
                <a:ea typeface="+mn-ea"/>
                <a:cs typeface="Segoe UI" panose="020b0502040204020203" pitchFamily="34" charset="0"/>
              </a:defRPr>
            </a:pPr>
            <a:fld id="{E3748908-8A1A-4F4F-BDED-6F74C9B8E3CE}" type="slidenum">
              <a:rPr kumimoji="0" lang="en-US" altLang="en-US" sz="933" b="0" i="0" normalizeH="0" noProof="0">
                <a:solidFill>
                  <a:srgbClr val="000000"/>
                </a:solidFill>
                <a:uLnTx/>
                <a:uFillTx/>
                <a:latin typeface="Candara" panose="020e0502030303020204" pitchFamily="34" charset="0"/>
                <a:ea typeface="+mn-ea"/>
                <a:cs typeface="Segoe UI" panose="020b0502040204020203" pitchFamily="34" charset="0"/>
              </a:rPr>
              <a:t>‹#›</a:t>
            </a:fld>
            <a:endParaRPr lang="en-US" altLang="en-US"/>
          </a:p>
        </p:txBody>
      </p:sp>
    </p:spTree>
    <p:extLst>
      <p:ext uri="{BB962C8B-B14F-4D97-AF65-F5344CB8AC3E}">
        <p14:creationId xmlns:p14="http://schemas.microsoft.com/office/powerpoint/2010/main" val="1549645764"/>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Lst>
  <p:transition/>
  <p:timing/>
  <p:hf hdr="0" dt="0"/>
  <p:txStyles>
    <p:titleStyle>
      <a:lvl1pPr algn="ctr" rtl="0" eaLnBrk="0" fontAlgn="base" hangingPunct="0">
        <a:spcBef>
          <a:spcPct val="0"/>
        </a:spcBef>
        <a:spcAft>
          <a:spcPct val="0"/>
        </a:spcAft>
        <a:defRPr sz="2240"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5pPr>
      <a:lvl6pPr marL="320029" algn="ctr" rtl="0" fontAlgn="base">
        <a:spcBef>
          <a:spcPct val="0"/>
        </a:spcBef>
        <a:spcAft>
          <a:spcPct val="0"/>
        </a:spcAft>
        <a:defRPr sz="2520">
          <a:solidFill>
            <a:schemeClr val="tx2"/>
          </a:solidFill>
          <a:latin typeface="Arial" pitchFamily="34" charset="0"/>
        </a:defRPr>
      </a:lvl6pPr>
      <a:lvl7pPr marL="640057" algn="ctr" rtl="0" fontAlgn="base">
        <a:spcBef>
          <a:spcPct val="0"/>
        </a:spcBef>
        <a:spcAft>
          <a:spcPct val="0"/>
        </a:spcAft>
        <a:defRPr sz="2520">
          <a:solidFill>
            <a:schemeClr val="tx2"/>
          </a:solidFill>
          <a:latin typeface="Arial" pitchFamily="34" charset="0"/>
        </a:defRPr>
      </a:lvl7pPr>
      <a:lvl8pPr marL="960086" algn="ctr" rtl="0" fontAlgn="base">
        <a:spcBef>
          <a:spcPct val="0"/>
        </a:spcBef>
        <a:spcAft>
          <a:spcPct val="0"/>
        </a:spcAft>
        <a:defRPr sz="2520">
          <a:solidFill>
            <a:schemeClr val="tx2"/>
          </a:solidFill>
          <a:latin typeface="Arial" pitchFamily="34" charset="0"/>
        </a:defRPr>
      </a:lvl8pPr>
      <a:lvl9pPr marL="1280114" algn="ctr" rtl="0" fontAlgn="base">
        <a:spcBef>
          <a:spcPct val="0"/>
        </a:spcBef>
        <a:spcAft>
          <a:spcPct val="0"/>
        </a:spcAft>
        <a:defRPr sz="2520">
          <a:solidFill>
            <a:schemeClr val="tx2"/>
          </a:solidFill>
          <a:latin typeface="Arial" pitchFamily="34" charset="0"/>
        </a:defRPr>
      </a:lvl9pPr>
    </p:titleStyle>
    <p:bodyStyle>
      <a:lvl1pPr marL="240021" indent="-240021" algn="l" rtl="0" eaLnBrk="0" fontAlgn="base" hangingPunct="0">
        <a:spcBef>
          <a:spcPct val="20000"/>
        </a:spcBef>
        <a:spcAft>
          <a:spcPct val="0"/>
        </a:spcAft>
        <a:buChar char="•"/>
        <a:defRPr sz="1773">
          <a:solidFill>
            <a:schemeClr val="tx1"/>
          </a:solidFill>
          <a:latin typeface="Candara" panose="020e0502030303020204" pitchFamily="34" charset="0"/>
          <a:ea typeface="+mn-ea"/>
          <a:cs typeface="Segoe UI" panose="020b0502040204020203" pitchFamily="34" charset="0"/>
        </a:defRPr>
      </a:lvl1pPr>
      <a:lvl2pPr marL="520047" indent="-200018"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800071" indent="-160014" algn="l" rtl="0" eaLnBrk="0" fontAlgn="base" hangingPunct="0">
        <a:spcBef>
          <a:spcPct val="20000"/>
        </a:spcBef>
        <a:spcAft>
          <a:spcPct val="0"/>
        </a:spcAft>
        <a:buChar char="•"/>
        <a:defRPr sz="1493">
          <a:solidFill>
            <a:schemeClr val="tx1"/>
          </a:solidFill>
          <a:latin typeface="Candara" panose="020e0502030303020204" pitchFamily="34" charset="0"/>
          <a:cs typeface="Segoe UI" panose="020b0502040204020203" pitchFamily="34" charset="0"/>
        </a:defRPr>
      </a:lvl3pPr>
      <a:lvl4pPr marL="1120100"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4pPr>
      <a:lvl5pPr marL="1440129"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5pPr>
      <a:lvl6pPr marL="1760157" indent="-160014" algn="l" rtl="0" fontAlgn="base">
        <a:spcBef>
          <a:spcPct val="20000"/>
        </a:spcBef>
        <a:spcAft>
          <a:spcPct val="0"/>
        </a:spcAft>
        <a:buChar char="»"/>
        <a:defRPr sz="1400">
          <a:solidFill>
            <a:schemeClr val="tx1"/>
          </a:solidFill>
          <a:latin typeface="+mn-lt"/>
        </a:defRPr>
      </a:lvl6pPr>
      <a:lvl7pPr marL="2080186" indent="-160014" algn="l" rtl="0" fontAlgn="base">
        <a:spcBef>
          <a:spcPct val="20000"/>
        </a:spcBef>
        <a:spcAft>
          <a:spcPct val="0"/>
        </a:spcAft>
        <a:buChar char="»"/>
        <a:defRPr sz="1400">
          <a:solidFill>
            <a:schemeClr val="tx1"/>
          </a:solidFill>
          <a:latin typeface="+mn-lt"/>
        </a:defRPr>
      </a:lvl7pPr>
      <a:lvl8pPr marL="2400214" indent="-160014" algn="l" rtl="0" fontAlgn="base">
        <a:spcBef>
          <a:spcPct val="20000"/>
        </a:spcBef>
        <a:spcAft>
          <a:spcPct val="0"/>
        </a:spcAft>
        <a:buChar char="»"/>
        <a:defRPr sz="1400">
          <a:solidFill>
            <a:schemeClr val="tx1"/>
          </a:solidFill>
          <a:latin typeface="+mn-lt"/>
        </a:defRPr>
      </a:lvl8pPr>
      <a:lvl9pPr marL="2720243" indent="-160014" algn="l" rtl="0" fontAlgn="base">
        <a:spcBef>
          <a:spcPct val="20000"/>
        </a:spcBef>
        <a:spcAft>
          <a:spcPct val="0"/>
        </a:spcAft>
        <a:buChar char="»"/>
        <a:defRPr sz="1400">
          <a:solidFill>
            <a:schemeClr val="tx1"/>
          </a:solidFill>
          <a:latin typeface="+mn-lt"/>
        </a:defRPr>
      </a:lvl9pPr>
    </p:bodyStyle>
    <p:otherStyle>
      <a:defPPr>
        <a:defRPr lang="en-US"/>
      </a:defPPr>
      <a:lvl1pPr marL="0" algn="l" defTabSz="640057" rtl="0" eaLnBrk="1" latinLnBrk="0" hangingPunct="1">
        <a:defRPr sz="1260" kern="1200">
          <a:solidFill>
            <a:schemeClr val="tx1"/>
          </a:solidFill>
          <a:latin typeface="+mn-lt"/>
          <a:ea typeface="+mn-ea"/>
          <a:cs typeface="+mn-cs"/>
        </a:defRPr>
      </a:lvl1pPr>
      <a:lvl2pPr marL="320029" algn="l" defTabSz="640057" rtl="0" eaLnBrk="1" latinLnBrk="0" hangingPunct="1">
        <a:defRPr sz="1260" kern="1200">
          <a:solidFill>
            <a:schemeClr val="tx1"/>
          </a:solidFill>
          <a:latin typeface="+mn-lt"/>
          <a:ea typeface="+mn-ea"/>
          <a:cs typeface="+mn-cs"/>
        </a:defRPr>
      </a:lvl2pPr>
      <a:lvl3pPr marL="640057" algn="l" defTabSz="640057" rtl="0" eaLnBrk="1" latinLnBrk="0" hangingPunct="1">
        <a:defRPr sz="1260" kern="1200">
          <a:solidFill>
            <a:schemeClr val="tx1"/>
          </a:solidFill>
          <a:latin typeface="+mn-lt"/>
          <a:ea typeface="+mn-ea"/>
          <a:cs typeface="+mn-cs"/>
        </a:defRPr>
      </a:lvl3pPr>
      <a:lvl4pPr marL="960086" algn="l" defTabSz="640057" rtl="0" eaLnBrk="1" latinLnBrk="0" hangingPunct="1">
        <a:defRPr sz="1260" kern="1200">
          <a:solidFill>
            <a:schemeClr val="tx1"/>
          </a:solidFill>
          <a:latin typeface="+mn-lt"/>
          <a:ea typeface="+mn-ea"/>
          <a:cs typeface="+mn-cs"/>
        </a:defRPr>
      </a:lvl4pPr>
      <a:lvl5pPr marL="1280114" algn="l" defTabSz="640057" rtl="0" eaLnBrk="1" latinLnBrk="0" hangingPunct="1">
        <a:defRPr sz="1260" kern="1200">
          <a:solidFill>
            <a:schemeClr val="tx1"/>
          </a:solidFill>
          <a:latin typeface="+mn-lt"/>
          <a:ea typeface="+mn-ea"/>
          <a:cs typeface="+mn-cs"/>
        </a:defRPr>
      </a:lvl5pPr>
      <a:lvl6pPr marL="1600143" algn="l" defTabSz="640057" rtl="0" eaLnBrk="1" latinLnBrk="0" hangingPunct="1">
        <a:defRPr sz="1260" kern="1200">
          <a:solidFill>
            <a:schemeClr val="tx1"/>
          </a:solidFill>
          <a:latin typeface="+mn-lt"/>
          <a:ea typeface="+mn-ea"/>
          <a:cs typeface="+mn-cs"/>
        </a:defRPr>
      </a:lvl6pPr>
      <a:lvl7pPr marL="1920171" algn="l" defTabSz="640057" rtl="0" eaLnBrk="1" latinLnBrk="0" hangingPunct="1">
        <a:defRPr sz="1260" kern="1200">
          <a:solidFill>
            <a:schemeClr val="tx1"/>
          </a:solidFill>
          <a:latin typeface="+mn-lt"/>
          <a:ea typeface="+mn-ea"/>
          <a:cs typeface="+mn-cs"/>
        </a:defRPr>
      </a:lvl7pPr>
      <a:lvl8pPr marL="2240200" algn="l" defTabSz="640057" rtl="0" eaLnBrk="1" latinLnBrk="0" hangingPunct="1">
        <a:defRPr sz="1260" kern="1200">
          <a:solidFill>
            <a:schemeClr val="tx1"/>
          </a:solidFill>
          <a:latin typeface="+mn-lt"/>
          <a:ea typeface="+mn-ea"/>
          <a:cs typeface="+mn-cs"/>
        </a:defRPr>
      </a:lvl8pPr>
      <a:lvl9pPr marL="2560229" algn="l" defTabSz="640057" rtl="0" eaLnBrk="1" latinLnBrk="0" hangingPunct="1">
        <a:defRPr sz="126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9"/>
            <a:ext cx="8415338" cy="1411156"/>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82578" y="6513744"/>
            <a:ext cx="306494"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5019"/>
            <a:ext cx="8415338" cy="287771"/>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p>
        </p:txBody>
      </p:sp>
      <p:sp>
        <p:nvSpPr>
          <p:cNvPr id="4" name="Footer Placeholder 3"/>
          <p:cNvSpPr>
            <a:spLocks noGrp="1"/>
          </p:cNvSpPr>
          <p:nvPr>
            <p:ph type="ftr" sz="quarter" idx="3"/>
          </p:nvPr>
        </p:nvSpPr>
        <p:spPr>
          <a:xfrm>
            <a:off x="365130" y="6611009"/>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41"/>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457200" y="274639"/>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defRPr>
            </a:pPr>
            <a:r>
              <a:rPr kumimoji="0" lang="en-US" altLang="en-US"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rPr>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447675" y="1219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40021" marR="0" lvl="0" indent="-240021" algn="l" defTabSz="914400" fontAlgn="base">
              <a:lnSpc>
                <a:spcPct val="100000"/>
              </a:lnSpc>
              <a:spcBef>
                <a:spcPct val="20000"/>
              </a:spcBef>
              <a:spcAft>
                <a:spcPct val="0"/>
              </a:spcAft>
              <a:buSzTx/>
              <a:buChar char="•"/>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defRPr>
            </a:pPr>
            <a:r>
              <a:rPr kumimoji="0" lang="en-US" altLang="en-US"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rPr>
              <a:t>Click to edit Master text styles</a:t>
            </a:r>
          </a:p>
          <a:p>
            <a:pPr marL="520047" marR="0" lvl="1" indent="-200018" algn="l" defTabSz="914400" fontAlgn="base">
              <a:lnSpc>
                <a:spcPct val="100000"/>
              </a:lnSpc>
              <a:spcBef>
                <a:spcPct val="200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Second level</a:t>
            </a:r>
          </a:p>
          <a:p>
            <a:pPr marL="800071" marR="0" lvl="2" indent="-160014" algn="l" defTabSz="914400" fontAlgn="base">
              <a:lnSpc>
                <a:spcPct val="100000"/>
              </a:lnSpc>
              <a:spcBef>
                <a:spcPct val="20000"/>
              </a:spcBef>
              <a:spcAft>
                <a:spcPct val="0"/>
              </a:spcAft>
              <a:buSzTx/>
              <a:buChar char="•"/>
              <a:defRPr kumimoji="0"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457200" y="6245225"/>
            <a:ext cx="5562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fontAlgn="base" latinLnBrk="0" hangingPunct="1">
              <a:spcBef>
                <a:spcPct val="0"/>
              </a:spcBef>
              <a:spcAft>
                <a:spcPct val="0"/>
              </a:spcAft>
              <a:defRPr sz="980" kern="1200">
                <a:solidFill>
                  <a:schemeClr val="tx1"/>
                </a:solidFill>
                <a:latin typeface="Candara" panose="020e0502030303020204" pitchFamily="34" charset="0"/>
                <a:ea typeface="+mn-ea"/>
                <a:cs typeface="Segoe UI" panose="020b0502040204020203" pitchFamily="34" charset="0"/>
              </a:defRPr>
            </a:lvl1pPr>
          </a:lstStyle>
          <a:p>
            <a:pPr algn="l" fontAlgn="base">
              <a:spcBef>
                <a:spcPct val="0"/>
              </a:spcBef>
              <a:spcAft>
                <a:spcPct val="0"/>
              </a:spcAft>
              <a:buNone/>
              <a:defRPr kumimoji="0" sz="980" b="0" i="0" normalizeH="0" noProof="0">
                <a:solidFill>
                  <a:srgbClr val="000000"/>
                </a:solidFill>
                <a:uLnTx/>
                <a:uFillTx/>
                <a:latin typeface="Candara" panose="020e0502030303020204" pitchFamily="34" charset="0"/>
                <a:ea typeface="+mn-ea"/>
                <a:cs typeface="Segoe UI" panose="020b0502040204020203" pitchFamily="34" charset="0"/>
              </a:defRPr>
            </a:pPr>
            <a:r>
              <a:rPr kumimoji="0" lang="en-US" sz="980" b="0" i="0" normalizeH="0" noProof="0">
                <a:solidFill>
                  <a:srgbClr val="000000"/>
                </a:solidFill>
                <a:uLnTx/>
                <a:uFillTx/>
                <a:latin typeface="Candara" panose="020e0502030303020204" pitchFamily="34" charset="0"/>
                <a:ea typeface="+mn-ea"/>
                <a:cs typeface="Segoe UI" panose="020b0502040204020203" pitchFamily="34" charset="0"/>
              </a:rPr>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fontAlgn="base" latinLnBrk="0" hangingPunct="1">
              <a:spcBef>
                <a:spcPct val="0"/>
              </a:spcBef>
              <a:spcAft>
                <a:spcPct val="0"/>
              </a:spcAft>
              <a:defRPr sz="933" kern="1200">
                <a:solidFill>
                  <a:schemeClr val="tx1"/>
                </a:solidFill>
                <a:latin typeface="Candara" panose="020e0502030303020204" pitchFamily="34" charset="0"/>
                <a:ea typeface="+mn-ea"/>
                <a:cs typeface="Segoe UI" panose="020b0502040204020203" pitchFamily="34" charset="0"/>
              </a:defRPr>
            </a:lvl1pPr>
          </a:lstStyle>
          <a:p>
            <a:pPr algn="r" fontAlgn="base">
              <a:spcBef>
                <a:spcPct val="0"/>
              </a:spcBef>
              <a:spcAft>
                <a:spcPct val="0"/>
              </a:spcAft>
              <a:buNone/>
              <a:defRPr kumimoji="0" sz="933" b="0" i="0" normalizeH="0" noProof="0">
                <a:solidFill>
                  <a:srgbClr val="000000"/>
                </a:solidFill>
                <a:uLnTx/>
                <a:uFillTx/>
                <a:latin typeface="Candara" panose="020e0502030303020204" pitchFamily="34" charset="0"/>
                <a:ea typeface="+mn-ea"/>
                <a:cs typeface="Segoe UI" panose="020b0502040204020203" pitchFamily="34" charset="0"/>
              </a:defRPr>
            </a:pPr>
            <a:fld id="{E3748908-8A1A-4F4F-BDED-6F74C9B8E3CE}" type="slidenum">
              <a:rPr kumimoji="0" lang="en-US" altLang="en-US" sz="933" b="0" i="0" normalizeH="0" noProof="0">
                <a:solidFill>
                  <a:srgbClr val="000000"/>
                </a:solidFill>
                <a:uLnTx/>
                <a:uFillTx/>
                <a:latin typeface="Candara" panose="020e0502030303020204" pitchFamily="34" charset="0"/>
                <a:ea typeface="+mn-ea"/>
                <a:cs typeface="Segoe UI" panose="020b0502040204020203" pitchFamily="34" charset="0"/>
              </a:rPr>
              <a:t>‹#›</a:t>
            </a:fld>
            <a:endParaRPr lang="en-US" altLang="en-US"/>
          </a:p>
        </p:txBody>
      </p:sp>
    </p:spTree>
    <p:extLst>
      <p:ext uri="{BB962C8B-B14F-4D97-AF65-F5344CB8AC3E}">
        <p14:creationId xmlns:p14="http://schemas.microsoft.com/office/powerpoint/2010/main" val="2949202876"/>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Lst>
  <p:transition/>
  <p:timing/>
  <p:hf hdr="0" dt="0"/>
  <p:txStyles>
    <p:titleStyle>
      <a:lvl1pPr algn="ctr" rtl="0" eaLnBrk="0" fontAlgn="base" hangingPunct="0">
        <a:spcBef>
          <a:spcPct val="0"/>
        </a:spcBef>
        <a:spcAft>
          <a:spcPct val="0"/>
        </a:spcAft>
        <a:defRPr sz="2240"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5pPr>
      <a:lvl6pPr marL="320029" algn="ctr" rtl="0" fontAlgn="base">
        <a:spcBef>
          <a:spcPct val="0"/>
        </a:spcBef>
        <a:spcAft>
          <a:spcPct val="0"/>
        </a:spcAft>
        <a:defRPr sz="2520">
          <a:solidFill>
            <a:schemeClr val="tx2"/>
          </a:solidFill>
          <a:latin typeface="Arial" pitchFamily="34" charset="0"/>
        </a:defRPr>
      </a:lvl6pPr>
      <a:lvl7pPr marL="640057" algn="ctr" rtl="0" fontAlgn="base">
        <a:spcBef>
          <a:spcPct val="0"/>
        </a:spcBef>
        <a:spcAft>
          <a:spcPct val="0"/>
        </a:spcAft>
        <a:defRPr sz="2520">
          <a:solidFill>
            <a:schemeClr val="tx2"/>
          </a:solidFill>
          <a:latin typeface="Arial" pitchFamily="34" charset="0"/>
        </a:defRPr>
      </a:lvl7pPr>
      <a:lvl8pPr marL="960086" algn="ctr" rtl="0" fontAlgn="base">
        <a:spcBef>
          <a:spcPct val="0"/>
        </a:spcBef>
        <a:spcAft>
          <a:spcPct val="0"/>
        </a:spcAft>
        <a:defRPr sz="2520">
          <a:solidFill>
            <a:schemeClr val="tx2"/>
          </a:solidFill>
          <a:latin typeface="Arial" pitchFamily="34" charset="0"/>
        </a:defRPr>
      </a:lvl8pPr>
      <a:lvl9pPr marL="1280114" algn="ctr" rtl="0" fontAlgn="base">
        <a:spcBef>
          <a:spcPct val="0"/>
        </a:spcBef>
        <a:spcAft>
          <a:spcPct val="0"/>
        </a:spcAft>
        <a:defRPr sz="2520">
          <a:solidFill>
            <a:schemeClr val="tx2"/>
          </a:solidFill>
          <a:latin typeface="Arial" pitchFamily="34" charset="0"/>
        </a:defRPr>
      </a:lvl9pPr>
    </p:titleStyle>
    <p:bodyStyle>
      <a:lvl1pPr marL="240021" indent="-240021" algn="l" rtl="0" eaLnBrk="0" fontAlgn="base" hangingPunct="0">
        <a:spcBef>
          <a:spcPct val="20000"/>
        </a:spcBef>
        <a:spcAft>
          <a:spcPct val="0"/>
        </a:spcAft>
        <a:buChar char="•"/>
        <a:defRPr sz="1773">
          <a:solidFill>
            <a:schemeClr val="tx1"/>
          </a:solidFill>
          <a:latin typeface="Candara" panose="020e0502030303020204" pitchFamily="34" charset="0"/>
          <a:ea typeface="+mn-ea"/>
          <a:cs typeface="Segoe UI" panose="020b0502040204020203" pitchFamily="34" charset="0"/>
        </a:defRPr>
      </a:lvl1pPr>
      <a:lvl2pPr marL="520047" indent="-200018"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800071" indent="-160014" algn="l" rtl="0" eaLnBrk="0" fontAlgn="base" hangingPunct="0">
        <a:spcBef>
          <a:spcPct val="20000"/>
        </a:spcBef>
        <a:spcAft>
          <a:spcPct val="0"/>
        </a:spcAft>
        <a:buChar char="•"/>
        <a:defRPr sz="1493">
          <a:solidFill>
            <a:schemeClr val="tx1"/>
          </a:solidFill>
          <a:latin typeface="Candara" panose="020e0502030303020204" pitchFamily="34" charset="0"/>
          <a:cs typeface="Segoe UI" panose="020b0502040204020203" pitchFamily="34" charset="0"/>
        </a:defRPr>
      </a:lvl3pPr>
      <a:lvl4pPr marL="1120100"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4pPr>
      <a:lvl5pPr marL="1440129"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5pPr>
      <a:lvl6pPr marL="1760157" indent="-160014" algn="l" rtl="0" fontAlgn="base">
        <a:spcBef>
          <a:spcPct val="20000"/>
        </a:spcBef>
        <a:spcAft>
          <a:spcPct val="0"/>
        </a:spcAft>
        <a:buChar char="»"/>
        <a:defRPr sz="1400">
          <a:solidFill>
            <a:schemeClr val="tx1"/>
          </a:solidFill>
          <a:latin typeface="+mn-lt"/>
        </a:defRPr>
      </a:lvl6pPr>
      <a:lvl7pPr marL="2080186" indent="-160014" algn="l" rtl="0" fontAlgn="base">
        <a:spcBef>
          <a:spcPct val="20000"/>
        </a:spcBef>
        <a:spcAft>
          <a:spcPct val="0"/>
        </a:spcAft>
        <a:buChar char="»"/>
        <a:defRPr sz="1400">
          <a:solidFill>
            <a:schemeClr val="tx1"/>
          </a:solidFill>
          <a:latin typeface="+mn-lt"/>
        </a:defRPr>
      </a:lvl7pPr>
      <a:lvl8pPr marL="2400214" indent="-160014" algn="l" rtl="0" fontAlgn="base">
        <a:spcBef>
          <a:spcPct val="20000"/>
        </a:spcBef>
        <a:spcAft>
          <a:spcPct val="0"/>
        </a:spcAft>
        <a:buChar char="»"/>
        <a:defRPr sz="1400">
          <a:solidFill>
            <a:schemeClr val="tx1"/>
          </a:solidFill>
          <a:latin typeface="+mn-lt"/>
        </a:defRPr>
      </a:lvl8pPr>
      <a:lvl9pPr marL="2720243" indent="-160014" algn="l" rtl="0" fontAlgn="base">
        <a:spcBef>
          <a:spcPct val="20000"/>
        </a:spcBef>
        <a:spcAft>
          <a:spcPct val="0"/>
        </a:spcAft>
        <a:buChar char="»"/>
        <a:defRPr sz="1400">
          <a:solidFill>
            <a:schemeClr val="tx1"/>
          </a:solidFill>
          <a:latin typeface="+mn-lt"/>
        </a:defRPr>
      </a:lvl9pPr>
    </p:bodyStyle>
    <p:otherStyle>
      <a:defPPr>
        <a:defRPr lang="en-US"/>
      </a:defPPr>
      <a:lvl1pPr marL="0" algn="l" defTabSz="640057" rtl="0" eaLnBrk="1" latinLnBrk="0" hangingPunct="1">
        <a:defRPr sz="1260" kern="1200">
          <a:solidFill>
            <a:schemeClr val="tx1"/>
          </a:solidFill>
          <a:latin typeface="+mn-lt"/>
          <a:ea typeface="+mn-ea"/>
          <a:cs typeface="+mn-cs"/>
        </a:defRPr>
      </a:lvl1pPr>
      <a:lvl2pPr marL="320029" algn="l" defTabSz="640057" rtl="0" eaLnBrk="1" latinLnBrk="0" hangingPunct="1">
        <a:defRPr sz="1260" kern="1200">
          <a:solidFill>
            <a:schemeClr val="tx1"/>
          </a:solidFill>
          <a:latin typeface="+mn-lt"/>
          <a:ea typeface="+mn-ea"/>
          <a:cs typeface="+mn-cs"/>
        </a:defRPr>
      </a:lvl2pPr>
      <a:lvl3pPr marL="640057" algn="l" defTabSz="640057" rtl="0" eaLnBrk="1" latinLnBrk="0" hangingPunct="1">
        <a:defRPr sz="1260" kern="1200">
          <a:solidFill>
            <a:schemeClr val="tx1"/>
          </a:solidFill>
          <a:latin typeface="+mn-lt"/>
          <a:ea typeface="+mn-ea"/>
          <a:cs typeface="+mn-cs"/>
        </a:defRPr>
      </a:lvl3pPr>
      <a:lvl4pPr marL="960086" algn="l" defTabSz="640057" rtl="0" eaLnBrk="1" latinLnBrk="0" hangingPunct="1">
        <a:defRPr sz="1260" kern="1200">
          <a:solidFill>
            <a:schemeClr val="tx1"/>
          </a:solidFill>
          <a:latin typeface="+mn-lt"/>
          <a:ea typeface="+mn-ea"/>
          <a:cs typeface="+mn-cs"/>
        </a:defRPr>
      </a:lvl4pPr>
      <a:lvl5pPr marL="1280114" algn="l" defTabSz="640057" rtl="0" eaLnBrk="1" latinLnBrk="0" hangingPunct="1">
        <a:defRPr sz="1260" kern="1200">
          <a:solidFill>
            <a:schemeClr val="tx1"/>
          </a:solidFill>
          <a:latin typeface="+mn-lt"/>
          <a:ea typeface="+mn-ea"/>
          <a:cs typeface="+mn-cs"/>
        </a:defRPr>
      </a:lvl5pPr>
      <a:lvl6pPr marL="1600143" algn="l" defTabSz="640057" rtl="0" eaLnBrk="1" latinLnBrk="0" hangingPunct="1">
        <a:defRPr sz="1260" kern="1200">
          <a:solidFill>
            <a:schemeClr val="tx1"/>
          </a:solidFill>
          <a:latin typeface="+mn-lt"/>
          <a:ea typeface="+mn-ea"/>
          <a:cs typeface="+mn-cs"/>
        </a:defRPr>
      </a:lvl6pPr>
      <a:lvl7pPr marL="1920171" algn="l" defTabSz="640057" rtl="0" eaLnBrk="1" latinLnBrk="0" hangingPunct="1">
        <a:defRPr sz="1260" kern="1200">
          <a:solidFill>
            <a:schemeClr val="tx1"/>
          </a:solidFill>
          <a:latin typeface="+mn-lt"/>
          <a:ea typeface="+mn-ea"/>
          <a:cs typeface="+mn-cs"/>
        </a:defRPr>
      </a:lvl7pPr>
      <a:lvl8pPr marL="2240200" algn="l" defTabSz="640057" rtl="0" eaLnBrk="1" latinLnBrk="0" hangingPunct="1">
        <a:defRPr sz="1260" kern="1200">
          <a:solidFill>
            <a:schemeClr val="tx1"/>
          </a:solidFill>
          <a:latin typeface="+mn-lt"/>
          <a:ea typeface="+mn-ea"/>
          <a:cs typeface="+mn-cs"/>
        </a:defRPr>
      </a:lvl8pPr>
      <a:lvl9pPr marL="2560229" algn="l" defTabSz="640057" rtl="0" eaLnBrk="1" latinLnBrk="0" hangingPunct="1">
        <a:defRPr sz="126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8"/>
            <a:ext cx="8415338" cy="1412951"/>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76166" y="6513743"/>
            <a:ext cx="312906"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0785"/>
            <a:ext cx="8415338" cy="296235"/>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p>
        </p:txBody>
      </p:sp>
      <p:sp>
        <p:nvSpPr>
          <p:cNvPr id="4" name="Footer Placeholder 3"/>
          <p:cNvSpPr>
            <a:spLocks noGrp="1"/>
          </p:cNvSpPr>
          <p:nvPr>
            <p:ph type="ftr" sz="quarter" idx="3"/>
          </p:nvPr>
        </p:nvSpPr>
        <p:spPr>
          <a:xfrm>
            <a:off x="365126" y="6611007"/>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39"/>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457200" y="274639"/>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defRPr>
            </a:pPr>
            <a:r>
              <a:rPr kumimoji="0" lang="en-US" altLang="en-US"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rPr>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447675" y="1219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40021" marR="0" lvl="0" indent="-240021" algn="l" defTabSz="914400" fontAlgn="base">
              <a:lnSpc>
                <a:spcPct val="100000"/>
              </a:lnSpc>
              <a:spcBef>
                <a:spcPct val="20000"/>
              </a:spcBef>
              <a:spcAft>
                <a:spcPct val="0"/>
              </a:spcAft>
              <a:buSzTx/>
              <a:buChar char="•"/>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defRPr>
            </a:pPr>
            <a:r>
              <a:rPr kumimoji="0" lang="en-US" altLang="en-US"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rPr>
              <a:t>Click to edit Master text styles</a:t>
            </a:r>
          </a:p>
          <a:p>
            <a:pPr marL="520047" marR="0" lvl="1" indent="-200018" algn="l" defTabSz="914400" fontAlgn="base">
              <a:lnSpc>
                <a:spcPct val="100000"/>
              </a:lnSpc>
              <a:spcBef>
                <a:spcPct val="200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Second level</a:t>
            </a:r>
          </a:p>
          <a:p>
            <a:pPr marL="800071" marR="0" lvl="2" indent="-160014" algn="l" defTabSz="914400" fontAlgn="base">
              <a:lnSpc>
                <a:spcPct val="100000"/>
              </a:lnSpc>
              <a:spcBef>
                <a:spcPct val="20000"/>
              </a:spcBef>
              <a:spcAft>
                <a:spcPct val="0"/>
              </a:spcAft>
              <a:buSzTx/>
              <a:buChar char="•"/>
              <a:defRPr kumimoji="0"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457200" y="6245225"/>
            <a:ext cx="5562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fontAlgn="base" latinLnBrk="0" hangingPunct="1">
              <a:spcBef>
                <a:spcPct val="0"/>
              </a:spcBef>
              <a:spcAft>
                <a:spcPct val="0"/>
              </a:spcAft>
              <a:defRPr sz="980" kern="1200">
                <a:solidFill>
                  <a:schemeClr val="tx1"/>
                </a:solidFill>
                <a:latin typeface="Candara" panose="020e0502030303020204" pitchFamily="34" charset="0"/>
                <a:ea typeface="+mn-ea"/>
                <a:cs typeface="Segoe UI" panose="020b0502040204020203" pitchFamily="34" charset="0"/>
              </a:defRPr>
            </a:lvl1pPr>
          </a:lstStyle>
          <a:p>
            <a:pPr algn="l" fontAlgn="base">
              <a:spcBef>
                <a:spcPct val="0"/>
              </a:spcBef>
              <a:spcAft>
                <a:spcPct val="0"/>
              </a:spcAft>
              <a:buNone/>
              <a:defRPr kumimoji="0" sz="980" b="0" i="0" normalizeH="0" noProof="0">
                <a:solidFill>
                  <a:srgbClr val="000000"/>
                </a:solidFill>
                <a:uLnTx/>
                <a:uFillTx/>
                <a:latin typeface="Candara" panose="020e0502030303020204" pitchFamily="34" charset="0"/>
                <a:ea typeface="+mn-ea"/>
                <a:cs typeface="Segoe UI" panose="020b0502040204020203" pitchFamily="34" charset="0"/>
              </a:defRPr>
            </a:pPr>
            <a:r>
              <a:rPr kumimoji="0" lang="en-US" sz="980" b="0" i="0" normalizeH="0" noProof="0">
                <a:solidFill>
                  <a:srgbClr val="000000"/>
                </a:solidFill>
                <a:uLnTx/>
                <a:uFillTx/>
                <a:latin typeface="Candara" panose="020e0502030303020204" pitchFamily="34" charset="0"/>
                <a:ea typeface="+mn-ea"/>
                <a:cs typeface="Segoe UI" panose="020b0502040204020203" pitchFamily="34" charset="0"/>
              </a:rPr>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fontAlgn="base" latinLnBrk="0" hangingPunct="1">
              <a:spcBef>
                <a:spcPct val="0"/>
              </a:spcBef>
              <a:spcAft>
                <a:spcPct val="0"/>
              </a:spcAft>
              <a:defRPr sz="933" kern="1200">
                <a:solidFill>
                  <a:schemeClr val="tx1"/>
                </a:solidFill>
                <a:latin typeface="Candara" panose="020e0502030303020204" pitchFamily="34" charset="0"/>
                <a:ea typeface="+mn-ea"/>
                <a:cs typeface="Segoe UI" panose="020b0502040204020203" pitchFamily="34" charset="0"/>
              </a:defRPr>
            </a:lvl1pPr>
          </a:lstStyle>
          <a:p>
            <a:pPr algn="r" fontAlgn="base">
              <a:spcBef>
                <a:spcPct val="0"/>
              </a:spcBef>
              <a:spcAft>
                <a:spcPct val="0"/>
              </a:spcAft>
              <a:buNone/>
              <a:defRPr kumimoji="0" sz="933" b="0" i="0" normalizeH="0" noProof="0">
                <a:solidFill>
                  <a:srgbClr val="000000"/>
                </a:solidFill>
                <a:uLnTx/>
                <a:uFillTx/>
                <a:latin typeface="Candara" panose="020e0502030303020204" pitchFamily="34" charset="0"/>
                <a:ea typeface="+mn-ea"/>
                <a:cs typeface="Segoe UI" panose="020b0502040204020203" pitchFamily="34" charset="0"/>
              </a:defRPr>
            </a:pPr>
            <a:fld id="{E3748908-8A1A-4F4F-BDED-6F74C9B8E3CE}" type="slidenum">
              <a:rPr kumimoji="0" lang="en-US" altLang="en-US" sz="933" b="0" i="0" normalizeH="0" noProof="0">
                <a:solidFill>
                  <a:srgbClr val="000000"/>
                </a:solidFill>
                <a:uLnTx/>
                <a:uFillTx/>
                <a:latin typeface="Candara" panose="020e0502030303020204" pitchFamily="34" charset="0"/>
                <a:ea typeface="+mn-ea"/>
                <a:cs typeface="Segoe UI" panose="020b0502040204020203" pitchFamily="34" charset="0"/>
              </a:rPr>
              <a:t>‹#›</a:t>
            </a:fld>
            <a:endParaRPr lang="en-US" altLang="en-US"/>
          </a:p>
        </p:txBody>
      </p:sp>
    </p:spTree>
    <p:extLst>
      <p:ext uri="{BB962C8B-B14F-4D97-AF65-F5344CB8AC3E}">
        <p14:creationId xmlns:p14="http://schemas.microsoft.com/office/powerpoint/2010/main" val="2949202876"/>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Lst>
  <p:transition/>
  <p:timing/>
  <p:hf hdr="0" dt="0"/>
  <p:txStyles>
    <p:titleStyle>
      <a:lvl1pPr algn="ctr" rtl="0" eaLnBrk="0" fontAlgn="base" hangingPunct="0">
        <a:spcBef>
          <a:spcPct val="0"/>
        </a:spcBef>
        <a:spcAft>
          <a:spcPct val="0"/>
        </a:spcAft>
        <a:defRPr sz="2240"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5pPr>
      <a:lvl6pPr marL="320029" algn="ctr" rtl="0" fontAlgn="base">
        <a:spcBef>
          <a:spcPct val="0"/>
        </a:spcBef>
        <a:spcAft>
          <a:spcPct val="0"/>
        </a:spcAft>
        <a:defRPr sz="2520">
          <a:solidFill>
            <a:schemeClr val="tx2"/>
          </a:solidFill>
          <a:latin typeface="Arial" pitchFamily="34" charset="0"/>
        </a:defRPr>
      </a:lvl6pPr>
      <a:lvl7pPr marL="640057" algn="ctr" rtl="0" fontAlgn="base">
        <a:spcBef>
          <a:spcPct val="0"/>
        </a:spcBef>
        <a:spcAft>
          <a:spcPct val="0"/>
        </a:spcAft>
        <a:defRPr sz="2520">
          <a:solidFill>
            <a:schemeClr val="tx2"/>
          </a:solidFill>
          <a:latin typeface="Arial" pitchFamily="34" charset="0"/>
        </a:defRPr>
      </a:lvl7pPr>
      <a:lvl8pPr marL="960086" algn="ctr" rtl="0" fontAlgn="base">
        <a:spcBef>
          <a:spcPct val="0"/>
        </a:spcBef>
        <a:spcAft>
          <a:spcPct val="0"/>
        </a:spcAft>
        <a:defRPr sz="2520">
          <a:solidFill>
            <a:schemeClr val="tx2"/>
          </a:solidFill>
          <a:latin typeface="Arial" pitchFamily="34" charset="0"/>
        </a:defRPr>
      </a:lvl8pPr>
      <a:lvl9pPr marL="1280114" algn="ctr" rtl="0" fontAlgn="base">
        <a:spcBef>
          <a:spcPct val="0"/>
        </a:spcBef>
        <a:spcAft>
          <a:spcPct val="0"/>
        </a:spcAft>
        <a:defRPr sz="2520">
          <a:solidFill>
            <a:schemeClr val="tx2"/>
          </a:solidFill>
          <a:latin typeface="Arial" pitchFamily="34" charset="0"/>
        </a:defRPr>
      </a:lvl9pPr>
    </p:titleStyle>
    <p:bodyStyle>
      <a:lvl1pPr marL="240021" indent="-240021" algn="l" rtl="0" eaLnBrk="0" fontAlgn="base" hangingPunct="0">
        <a:spcBef>
          <a:spcPct val="20000"/>
        </a:spcBef>
        <a:spcAft>
          <a:spcPct val="0"/>
        </a:spcAft>
        <a:buChar char="•"/>
        <a:defRPr sz="1773">
          <a:solidFill>
            <a:schemeClr val="tx1"/>
          </a:solidFill>
          <a:latin typeface="Candara" panose="020e0502030303020204" pitchFamily="34" charset="0"/>
          <a:ea typeface="+mn-ea"/>
          <a:cs typeface="Segoe UI" panose="020b0502040204020203" pitchFamily="34" charset="0"/>
        </a:defRPr>
      </a:lvl1pPr>
      <a:lvl2pPr marL="520047" indent="-200018"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800071" indent="-160014" algn="l" rtl="0" eaLnBrk="0" fontAlgn="base" hangingPunct="0">
        <a:spcBef>
          <a:spcPct val="20000"/>
        </a:spcBef>
        <a:spcAft>
          <a:spcPct val="0"/>
        </a:spcAft>
        <a:buChar char="•"/>
        <a:defRPr sz="1493">
          <a:solidFill>
            <a:schemeClr val="tx1"/>
          </a:solidFill>
          <a:latin typeface="Candara" panose="020e0502030303020204" pitchFamily="34" charset="0"/>
          <a:cs typeface="Segoe UI" panose="020b0502040204020203" pitchFamily="34" charset="0"/>
        </a:defRPr>
      </a:lvl3pPr>
      <a:lvl4pPr marL="1120100"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4pPr>
      <a:lvl5pPr marL="1440129"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5pPr>
      <a:lvl6pPr marL="1760157" indent="-160014" algn="l" rtl="0" fontAlgn="base">
        <a:spcBef>
          <a:spcPct val="20000"/>
        </a:spcBef>
        <a:spcAft>
          <a:spcPct val="0"/>
        </a:spcAft>
        <a:buChar char="»"/>
        <a:defRPr sz="1400">
          <a:solidFill>
            <a:schemeClr val="tx1"/>
          </a:solidFill>
          <a:latin typeface="+mn-lt"/>
        </a:defRPr>
      </a:lvl6pPr>
      <a:lvl7pPr marL="2080186" indent="-160014" algn="l" rtl="0" fontAlgn="base">
        <a:spcBef>
          <a:spcPct val="20000"/>
        </a:spcBef>
        <a:spcAft>
          <a:spcPct val="0"/>
        </a:spcAft>
        <a:buChar char="»"/>
        <a:defRPr sz="1400">
          <a:solidFill>
            <a:schemeClr val="tx1"/>
          </a:solidFill>
          <a:latin typeface="+mn-lt"/>
        </a:defRPr>
      </a:lvl7pPr>
      <a:lvl8pPr marL="2400214" indent="-160014" algn="l" rtl="0" fontAlgn="base">
        <a:spcBef>
          <a:spcPct val="20000"/>
        </a:spcBef>
        <a:spcAft>
          <a:spcPct val="0"/>
        </a:spcAft>
        <a:buChar char="»"/>
        <a:defRPr sz="1400">
          <a:solidFill>
            <a:schemeClr val="tx1"/>
          </a:solidFill>
          <a:latin typeface="+mn-lt"/>
        </a:defRPr>
      </a:lvl8pPr>
      <a:lvl9pPr marL="2720243" indent="-160014" algn="l" rtl="0" fontAlgn="base">
        <a:spcBef>
          <a:spcPct val="20000"/>
        </a:spcBef>
        <a:spcAft>
          <a:spcPct val="0"/>
        </a:spcAft>
        <a:buChar char="»"/>
        <a:defRPr sz="1400">
          <a:solidFill>
            <a:schemeClr val="tx1"/>
          </a:solidFill>
          <a:latin typeface="+mn-lt"/>
        </a:defRPr>
      </a:lvl9pPr>
    </p:bodyStyle>
    <p:otherStyle>
      <a:defPPr>
        <a:defRPr lang="en-US"/>
      </a:defPPr>
      <a:lvl1pPr marL="0" algn="l" defTabSz="640057" rtl="0" eaLnBrk="1" latinLnBrk="0" hangingPunct="1">
        <a:defRPr sz="1260" kern="1200">
          <a:solidFill>
            <a:schemeClr val="tx1"/>
          </a:solidFill>
          <a:latin typeface="+mn-lt"/>
          <a:ea typeface="+mn-ea"/>
          <a:cs typeface="+mn-cs"/>
        </a:defRPr>
      </a:lvl1pPr>
      <a:lvl2pPr marL="320029" algn="l" defTabSz="640057" rtl="0" eaLnBrk="1" latinLnBrk="0" hangingPunct="1">
        <a:defRPr sz="1260" kern="1200">
          <a:solidFill>
            <a:schemeClr val="tx1"/>
          </a:solidFill>
          <a:latin typeface="+mn-lt"/>
          <a:ea typeface="+mn-ea"/>
          <a:cs typeface="+mn-cs"/>
        </a:defRPr>
      </a:lvl2pPr>
      <a:lvl3pPr marL="640057" algn="l" defTabSz="640057" rtl="0" eaLnBrk="1" latinLnBrk="0" hangingPunct="1">
        <a:defRPr sz="1260" kern="1200">
          <a:solidFill>
            <a:schemeClr val="tx1"/>
          </a:solidFill>
          <a:latin typeface="+mn-lt"/>
          <a:ea typeface="+mn-ea"/>
          <a:cs typeface="+mn-cs"/>
        </a:defRPr>
      </a:lvl3pPr>
      <a:lvl4pPr marL="960086" algn="l" defTabSz="640057" rtl="0" eaLnBrk="1" latinLnBrk="0" hangingPunct="1">
        <a:defRPr sz="1260" kern="1200">
          <a:solidFill>
            <a:schemeClr val="tx1"/>
          </a:solidFill>
          <a:latin typeface="+mn-lt"/>
          <a:ea typeface="+mn-ea"/>
          <a:cs typeface="+mn-cs"/>
        </a:defRPr>
      </a:lvl4pPr>
      <a:lvl5pPr marL="1280114" algn="l" defTabSz="640057" rtl="0" eaLnBrk="1" latinLnBrk="0" hangingPunct="1">
        <a:defRPr sz="1260" kern="1200">
          <a:solidFill>
            <a:schemeClr val="tx1"/>
          </a:solidFill>
          <a:latin typeface="+mn-lt"/>
          <a:ea typeface="+mn-ea"/>
          <a:cs typeface="+mn-cs"/>
        </a:defRPr>
      </a:lvl5pPr>
      <a:lvl6pPr marL="1600143" algn="l" defTabSz="640057" rtl="0" eaLnBrk="1" latinLnBrk="0" hangingPunct="1">
        <a:defRPr sz="1260" kern="1200">
          <a:solidFill>
            <a:schemeClr val="tx1"/>
          </a:solidFill>
          <a:latin typeface="+mn-lt"/>
          <a:ea typeface="+mn-ea"/>
          <a:cs typeface="+mn-cs"/>
        </a:defRPr>
      </a:lvl6pPr>
      <a:lvl7pPr marL="1920171" algn="l" defTabSz="640057" rtl="0" eaLnBrk="1" latinLnBrk="0" hangingPunct="1">
        <a:defRPr sz="1260" kern="1200">
          <a:solidFill>
            <a:schemeClr val="tx1"/>
          </a:solidFill>
          <a:latin typeface="+mn-lt"/>
          <a:ea typeface="+mn-ea"/>
          <a:cs typeface="+mn-cs"/>
        </a:defRPr>
      </a:lvl7pPr>
      <a:lvl8pPr marL="2240200" algn="l" defTabSz="640057" rtl="0" eaLnBrk="1" latinLnBrk="0" hangingPunct="1">
        <a:defRPr sz="1260" kern="1200">
          <a:solidFill>
            <a:schemeClr val="tx1"/>
          </a:solidFill>
          <a:latin typeface="+mn-lt"/>
          <a:ea typeface="+mn-ea"/>
          <a:cs typeface="+mn-cs"/>
        </a:defRPr>
      </a:lvl8pPr>
      <a:lvl9pPr marL="2560229" algn="l" defTabSz="640057" rtl="0" eaLnBrk="1" latinLnBrk="0" hangingPunct="1">
        <a:defRPr sz="126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8"/>
            <a:ext cx="8415338" cy="1412951"/>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76166" y="6513743"/>
            <a:ext cx="312906"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0785"/>
            <a:ext cx="8415338" cy="296235"/>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p>
        </p:txBody>
      </p:sp>
      <p:sp>
        <p:nvSpPr>
          <p:cNvPr id="4" name="Footer Placeholder 3"/>
          <p:cNvSpPr>
            <a:spLocks noGrp="1"/>
          </p:cNvSpPr>
          <p:nvPr>
            <p:ph type="ftr" sz="quarter" idx="3"/>
          </p:nvPr>
        </p:nvSpPr>
        <p:spPr>
          <a:xfrm>
            <a:off x="365126" y="6611007"/>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39"/>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457200" y="274639"/>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defRPr>
            </a:pPr>
            <a:r>
              <a:rPr kumimoji="0" lang="en-US" altLang="en-US"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rPr>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447675" y="1219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40021" marR="0" lvl="0" indent="-240021" algn="l" defTabSz="914400" fontAlgn="base">
              <a:lnSpc>
                <a:spcPct val="100000"/>
              </a:lnSpc>
              <a:spcBef>
                <a:spcPct val="20000"/>
              </a:spcBef>
              <a:spcAft>
                <a:spcPct val="0"/>
              </a:spcAft>
              <a:buSzTx/>
              <a:buChar char="•"/>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defRPr>
            </a:pPr>
            <a:r>
              <a:rPr kumimoji="0" lang="en-US" altLang="en-US"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rPr>
              <a:t>Click to edit Master text styles</a:t>
            </a:r>
          </a:p>
          <a:p>
            <a:pPr marL="520047" marR="0" lvl="1" indent="-200018" algn="l" defTabSz="914400" fontAlgn="base">
              <a:lnSpc>
                <a:spcPct val="100000"/>
              </a:lnSpc>
              <a:spcBef>
                <a:spcPct val="200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Second level</a:t>
            </a:r>
          </a:p>
          <a:p>
            <a:pPr marL="800071" marR="0" lvl="2" indent="-160014" algn="l" defTabSz="914400" fontAlgn="base">
              <a:lnSpc>
                <a:spcPct val="100000"/>
              </a:lnSpc>
              <a:spcBef>
                <a:spcPct val="20000"/>
              </a:spcBef>
              <a:spcAft>
                <a:spcPct val="0"/>
              </a:spcAft>
              <a:buSzTx/>
              <a:buChar char="•"/>
              <a:defRPr kumimoji="0"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457200" y="6245225"/>
            <a:ext cx="5562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fontAlgn="base" latinLnBrk="0" hangingPunct="1">
              <a:spcBef>
                <a:spcPct val="0"/>
              </a:spcBef>
              <a:spcAft>
                <a:spcPct val="0"/>
              </a:spcAft>
              <a:defRPr sz="980" kern="1200">
                <a:solidFill>
                  <a:schemeClr val="tx1"/>
                </a:solidFill>
                <a:latin typeface="Candara" panose="020e0502030303020204" pitchFamily="34" charset="0"/>
                <a:ea typeface="+mn-ea"/>
                <a:cs typeface="Segoe UI" panose="020b0502040204020203" pitchFamily="34" charset="0"/>
              </a:defRPr>
            </a:lvl1pPr>
          </a:lstStyle>
          <a:p>
            <a:pPr algn="l" fontAlgn="base">
              <a:spcBef>
                <a:spcPct val="0"/>
              </a:spcBef>
              <a:spcAft>
                <a:spcPct val="0"/>
              </a:spcAft>
              <a:buNone/>
              <a:defRPr kumimoji="0" sz="980" b="0" i="0" normalizeH="0" noProof="0">
                <a:solidFill>
                  <a:srgbClr val="000000"/>
                </a:solidFill>
                <a:uLnTx/>
                <a:uFillTx/>
                <a:latin typeface="Candara" panose="020e0502030303020204" pitchFamily="34" charset="0"/>
                <a:ea typeface="+mn-ea"/>
                <a:cs typeface="Segoe UI" panose="020b0502040204020203" pitchFamily="34" charset="0"/>
              </a:defRPr>
            </a:pPr>
            <a:r>
              <a:rPr kumimoji="0" lang="en-US" sz="980" b="0" i="0" normalizeH="0" noProof="0">
                <a:solidFill>
                  <a:srgbClr val="000000"/>
                </a:solidFill>
                <a:uLnTx/>
                <a:uFillTx/>
                <a:latin typeface="Candara" panose="020e0502030303020204" pitchFamily="34" charset="0"/>
                <a:ea typeface="+mn-ea"/>
                <a:cs typeface="Segoe UI" panose="020b0502040204020203" pitchFamily="34" charset="0"/>
              </a:rPr>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fontAlgn="base" latinLnBrk="0" hangingPunct="1">
              <a:spcBef>
                <a:spcPct val="0"/>
              </a:spcBef>
              <a:spcAft>
                <a:spcPct val="0"/>
              </a:spcAft>
              <a:defRPr sz="933" kern="1200">
                <a:solidFill>
                  <a:schemeClr val="tx1"/>
                </a:solidFill>
                <a:latin typeface="Candara" panose="020e0502030303020204" pitchFamily="34" charset="0"/>
                <a:ea typeface="+mn-ea"/>
                <a:cs typeface="Segoe UI" panose="020b0502040204020203" pitchFamily="34" charset="0"/>
              </a:defRPr>
            </a:lvl1pPr>
          </a:lstStyle>
          <a:p>
            <a:pPr algn="r" fontAlgn="base">
              <a:spcBef>
                <a:spcPct val="0"/>
              </a:spcBef>
              <a:spcAft>
                <a:spcPct val="0"/>
              </a:spcAft>
              <a:buNone/>
              <a:defRPr kumimoji="0" sz="933" b="0" i="0" normalizeH="0" noProof="0">
                <a:solidFill>
                  <a:srgbClr val="000000"/>
                </a:solidFill>
                <a:uLnTx/>
                <a:uFillTx/>
                <a:latin typeface="Candara" panose="020e0502030303020204" pitchFamily="34" charset="0"/>
                <a:ea typeface="+mn-ea"/>
                <a:cs typeface="Segoe UI" panose="020b0502040204020203" pitchFamily="34" charset="0"/>
              </a:defRPr>
            </a:pPr>
            <a:fld id="{E3748908-8A1A-4F4F-BDED-6F74C9B8E3CE}" type="slidenum">
              <a:rPr kumimoji="0" lang="en-US" altLang="en-US" sz="933" b="0" i="0" normalizeH="0" noProof="0">
                <a:solidFill>
                  <a:srgbClr val="000000"/>
                </a:solidFill>
                <a:uLnTx/>
                <a:uFillTx/>
                <a:latin typeface="Candara" panose="020e0502030303020204" pitchFamily="34" charset="0"/>
                <a:ea typeface="+mn-ea"/>
                <a:cs typeface="Segoe UI" panose="020b0502040204020203" pitchFamily="34" charset="0"/>
              </a:rPr>
              <a:t>‹#›</a:t>
            </a:fld>
            <a:endParaRPr lang="en-US" altLang="en-US"/>
          </a:p>
        </p:txBody>
      </p:sp>
    </p:spTree>
    <p:extLst>
      <p:ext uri="{BB962C8B-B14F-4D97-AF65-F5344CB8AC3E}">
        <p14:creationId xmlns:p14="http://schemas.microsoft.com/office/powerpoint/2010/main" val="2949202876"/>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Lst>
  <p:transition/>
  <p:timing/>
  <p:hf hdr="0" dt="0"/>
  <p:txStyles>
    <p:titleStyle>
      <a:lvl1pPr algn="ctr" rtl="0" eaLnBrk="0" fontAlgn="base" hangingPunct="0">
        <a:spcBef>
          <a:spcPct val="0"/>
        </a:spcBef>
        <a:spcAft>
          <a:spcPct val="0"/>
        </a:spcAft>
        <a:defRPr sz="2240"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5pPr>
      <a:lvl6pPr marL="320029" algn="ctr" rtl="0" fontAlgn="base">
        <a:spcBef>
          <a:spcPct val="0"/>
        </a:spcBef>
        <a:spcAft>
          <a:spcPct val="0"/>
        </a:spcAft>
        <a:defRPr sz="2520">
          <a:solidFill>
            <a:schemeClr val="tx2"/>
          </a:solidFill>
          <a:latin typeface="Arial" pitchFamily="34" charset="0"/>
        </a:defRPr>
      </a:lvl6pPr>
      <a:lvl7pPr marL="640057" algn="ctr" rtl="0" fontAlgn="base">
        <a:spcBef>
          <a:spcPct val="0"/>
        </a:spcBef>
        <a:spcAft>
          <a:spcPct val="0"/>
        </a:spcAft>
        <a:defRPr sz="2520">
          <a:solidFill>
            <a:schemeClr val="tx2"/>
          </a:solidFill>
          <a:latin typeface="Arial" pitchFamily="34" charset="0"/>
        </a:defRPr>
      </a:lvl7pPr>
      <a:lvl8pPr marL="960086" algn="ctr" rtl="0" fontAlgn="base">
        <a:spcBef>
          <a:spcPct val="0"/>
        </a:spcBef>
        <a:spcAft>
          <a:spcPct val="0"/>
        </a:spcAft>
        <a:defRPr sz="2520">
          <a:solidFill>
            <a:schemeClr val="tx2"/>
          </a:solidFill>
          <a:latin typeface="Arial" pitchFamily="34" charset="0"/>
        </a:defRPr>
      </a:lvl8pPr>
      <a:lvl9pPr marL="1280114" algn="ctr" rtl="0" fontAlgn="base">
        <a:spcBef>
          <a:spcPct val="0"/>
        </a:spcBef>
        <a:spcAft>
          <a:spcPct val="0"/>
        </a:spcAft>
        <a:defRPr sz="2520">
          <a:solidFill>
            <a:schemeClr val="tx2"/>
          </a:solidFill>
          <a:latin typeface="Arial" pitchFamily="34" charset="0"/>
        </a:defRPr>
      </a:lvl9pPr>
    </p:titleStyle>
    <p:bodyStyle>
      <a:lvl1pPr marL="240021" indent="-240021" algn="l" rtl="0" eaLnBrk="0" fontAlgn="base" hangingPunct="0">
        <a:spcBef>
          <a:spcPct val="20000"/>
        </a:spcBef>
        <a:spcAft>
          <a:spcPct val="0"/>
        </a:spcAft>
        <a:buChar char="•"/>
        <a:defRPr sz="1773">
          <a:solidFill>
            <a:schemeClr val="tx1"/>
          </a:solidFill>
          <a:latin typeface="Candara" panose="020e0502030303020204" pitchFamily="34" charset="0"/>
          <a:ea typeface="+mn-ea"/>
          <a:cs typeface="Segoe UI" panose="020b0502040204020203" pitchFamily="34" charset="0"/>
        </a:defRPr>
      </a:lvl1pPr>
      <a:lvl2pPr marL="520047" indent="-200018"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800071" indent="-160014" algn="l" rtl="0" eaLnBrk="0" fontAlgn="base" hangingPunct="0">
        <a:spcBef>
          <a:spcPct val="20000"/>
        </a:spcBef>
        <a:spcAft>
          <a:spcPct val="0"/>
        </a:spcAft>
        <a:buChar char="•"/>
        <a:defRPr sz="1493">
          <a:solidFill>
            <a:schemeClr val="tx1"/>
          </a:solidFill>
          <a:latin typeface="Candara" panose="020e0502030303020204" pitchFamily="34" charset="0"/>
          <a:cs typeface="Segoe UI" panose="020b0502040204020203" pitchFamily="34" charset="0"/>
        </a:defRPr>
      </a:lvl3pPr>
      <a:lvl4pPr marL="1120100"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4pPr>
      <a:lvl5pPr marL="1440129"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5pPr>
      <a:lvl6pPr marL="1760157" indent="-160014" algn="l" rtl="0" fontAlgn="base">
        <a:spcBef>
          <a:spcPct val="20000"/>
        </a:spcBef>
        <a:spcAft>
          <a:spcPct val="0"/>
        </a:spcAft>
        <a:buChar char="»"/>
        <a:defRPr sz="1400">
          <a:solidFill>
            <a:schemeClr val="tx1"/>
          </a:solidFill>
          <a:latin typeface="+mn-lt"/>
        </a:defRPr>
      </a:lvl6pPr>
      <a:lvl7pPr marL="2080186" indent="-160014" algn="l" rtl="0" fontAlgn="base">
        <a:spcBef>
          <a:spcPct val="20000"/>
        </a:spcBef>
        <a:spcAft>
          <a:spcPct val="0"/>
        </a:spcAft>
        <a:buChar char="»"/>
        <a:defRPr sz="1400">
          <a:solidFill>
            <a:schemeClr val="tx1"/>
          </a:solidFill>
          <a:latin typeface="+mn-lt"/>
        </a:defRPr>
      </a:lvl7pPr>
      <a:lvl8pPr marL="2400214" indent="-160014" algn="l" rtl="0" fontAlgn="base">
        <a:spcBef>
          <a:spcPct val="20000"/>
        </a:spcBef>
        <a:spcAft>
          <a:spcPct val="0"/>
        </a:spcAft>
        <a:buChar char="»"/>
        <a:defRPr sz="1400">
          <a:solidFill>
            <a:schemeClr val="tx1"/>
          </a:solidFill>
          <a:latin typeface="+mn-lt"/>
        </a:defRPr>
      </a:lvl8pPr>
      <a:lvl9pPr marL="2720243" indent="-160014" algn="l" rtl="0" fontAlgn="base">
        <a:spcBef>
          <a:spcPct val="20000"/>
        </a:spcBef>
        <a:spcAft>
          <a:spcPct val="0"/>
        </a:spcAft>
        <a:buChar char="»"/>
        <a:defRPr sz="1400">
          <a:solidFill>
            <a:schemeClr val="tx1"/>
          </a:solidFill>
          <a:latin typeface="+mn-lt"/>
        </a:defRPr>
      </a:lvl9pPr>
    </p:bodyStyle>
    <p:otherStyle>
      <a:defPPr>
        <a:defRPr lang="en-US"/>
      </a:defPPr>
      <a:lvl1pPr marL="0" algn="l" defTabSz="640057" rtl="0" eaLnBrk="1" latinLnBrk="0" hangingPunct="1">
        <a:defRPr sz="1260" kern="1200">
          <a:solidFill>
            <a:schemeClr val="tx1"/>
          </a:solidFill>
          <a:latin typeface="+mn-lt"/>
          <a:ea typeface="+mn-ea"/>
          <a:cs typeface="+mn-cs"/>
        </a:defRPr>
      </a:lvl1pPr>
      <a:lvl2pPr marL="320029" algn="l" defTabSz="640057" rtl="0" eaLnBrk="1" latinLnBrk="0" hangingPunct="1">
        <a:defRPr sz="1260" kern="1200">
          <a:solidFill>
            <a:schemeClr val="tx1"/>
          </a:solidFill>
          <a:latin typeface="+mn-lt"/>
          <a:ea typeface="+mn-ea"/>
          <a:cs typeface="+mn-cs"/>
        </a:defRPr>
      </a:lvl2pPr>
      <a:lvl3pPr marL="640057" algn="l" defTabSz="640057" rtl="0" eaLnBrk="1" latinLnBrk="0" hangingPunct="1">
        <a:defRPr sz="1260" kern="1200">
          <a:solidFill>
            <a:schemeClr val="tx1"/>
          </a:solidFill>
          <a:latin typeface="+mn-lt"/>
          <a:ea typeface="+mn-ea"/>
          <a:cs typeface="+mn-cs"/>
        </a:defRPr>
      </a:lvl3pPr>
      <a:lvl4pPr marL="960086" algn="l" defTabSz="640057" rtl="0" eaLnBrk="1" latinLnBrk="0" hangingPunct="1">
        <a:defRPr sz="1260" kern="1200">
          <a:solidFill>
            <a:schemeClr val="tx1"/>
          </a:solidFill>
          <a:latin typeface="+mn-lt"/>
          <a:ea typeface="+mn-ea"/>
          <a:cs typeface="+mn-cs"/>
        </a:defRPr>
      </a:lvl4pPr>
      <a:lvl5pPr marL="1280114" algn="l" defTabSz="640057" rtl="0" eaLnBrk="1" latinLnBrk="0" hangingPunct="1">
        <a:defRPr sz="1260" kern="1200">
          <a:solidFill>
            <a:schemeClr val="tx1"/>
          </a:solidFill>
          <a:latin typeface="+mn-lt"/>
          <a:ea typeface="+mn-ea"/>
          <a:cs typeface="+mn-cs"/>
        </a:defRPr>
      </a:lvl5pPr>
      <a:lvl6pPr marL="1600143" algn="l" defTabSz="640057" rtl="0" eaLnBrk="1" latinLnBrk="0" hangingPunct="1">
        <a:defRPr sz="1260" kern="1200">
          <a:solidFill>
            <a:schemeClr val="tx1"/>
          </a:solidFill>
          <a:latin typeface="+mn-lt"/>
          <a:ea typeface="+mn-ea"/>
          <a:cs typeface="+mn-cs"/>
        </a:defRPr>
      </a:lvl6pPr>
      <a:lvl7pPr marL="1920171" algn="l" defTabSz="640057" rtl="0" eaLnBrk="1" latinLnBrk="0" hangingPunct="1">
        <a:defRPr sz="1260" kern="1200">
          <a:solidFill>
            <a:schemeClr val="tx1"/>
          </a:solidFill>
          <a:latin typeface="+mn-lt"/>
          <a:ea typeface="+mn-ea"/>
          <a:cs typeface="+mn-cs"/>
        </a:defRPr>
      </a:lvl7pPr>
      <a:lvl8pPr marL="2240200" algn="l" defTabSz="640057" rtl="0" eaLnBrk="1" latinLnBrk="0" hangingPunct="1">
        <a:defRPr sz="1260" kern="1200">
          <a:solidFill>
            <a:schemeClr val="tx1"/>
          </a:solidFill>
          <a:latin typeface="+mn-lt"/>
          <a:ea typeface="+mn-ea"/>
          <a:cs typeface="+mn-cs"/>
        </a:defRPr>
      </a:lvl8pPr>
      <a:lvl9pPr marL="2560229" algn="l" defTabSz="640057" rtl="0" eaLnBrk="1" latinLnBrk="0" hangingPunct="1">
        <a:defRPr sz="126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8"/>
            <a:ext cx="8415338" cy="1412951"/>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76166" y="6513743"/>
            <a:ext cx="312906"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0785"/>
            <a:ext cx="8415338" cy="296235"/>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p>
        </p:txBody>
      </p:sp>
      <p:sp>
        <p:nvSpPr>
          <p:cNvPr id="4" name="Footer Placeholder 3"/>
          <p:cNvSpPr>
            <a:spLocks noGrp="1"/>
          </p:cNvSpPr>
          <p:nvPr>
            <p:ph type="ftr" sz="quarter" idx="3"/>
          </p:nvPr>
        </p:nvSpPr>
        <p:spPr>
          <a:xfrm>
            <a:off x="365126" y="6611007"/>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39"/>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8"/>
            <a:ext cx="8415338" cy="1412951"/>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76166" y="6513743"/>
            <a:ext cx="312906"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0785"/>
            <a:ext cx="8415338" cy="296235"/>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endParaRPr lang="en-US"/>
          </a:p>
        </p:txBody>
      </p:sp>
      <p:sp>
        <p:nvSpPr>
          <p:cNvPr id="4" name="Footer Placeholder 3"/>
          <p:cNvSpPr>
            <a:spLocks noGrp="1"/>
          </p:cNvSpPr>
          <p:nvPr>
            <p:ph type="ftr" sz="quarter" idx="3"/>
          </p:nvPr>
        </p:nvSpPr>
        <p:spPr>
          <a:xfrm>
            <a:off x="365126" y="6611007"/>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39"/>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8"/>
            <a:ext cx="8415338" cy="1412951"/>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76166" y="6513743"/>
            <a:ext cx="312906"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0785"/>
            <a:ext cx="8415338" cy="296235"/>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endParaRPr lang="en-US"/>
          </a:p>
        </p:txBody>
      </p:sp>
      <p:sp>
        <p:nvSpPr>
          <p:cNvPr id="4" name="Footer Placeholder 3"/>
          <p:cNvSpPr>
            <a:spLocks noGrp="1"/>
          </p:cNvSpPr>
          <p:nvPr>
            <p:ph type="ftr" sz="quarter" idx="3"/>
          </p:nvPr>
        </p:nvSpPr>
        <p:spPr>
          <a:xfrm>
            <a:off x="365126" y="6611007"/>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39"/>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609600" y="274640"/>
            <a:ext cx="109728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596900" y="1219202"/>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609600" y="6245225"/>
            <a:ext cx="7416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915" kern="1200">
                <a:solidFill>
                  <a:schemeClr val="tx1"/>
                </a:solidFill>
                <a:latin typeface="Candara" panose="020e0502030303020204" pitchFamily="34" charset="0"/>
                <a:ea typeface="+mn-ea"/>
                <a:cs typeface="Segoe UI" panose="020b0502040204020203" pitchFamily="34" charset="0"/>
              </a:defRPr>
            </a:lvl1pPr>
          </a:lstStyle>
          <a:p>
            <a:pPr>
              <a:defRPr/>
            </a:pPr>
            <a:r>
              <a:rPr lang="en-US"/>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871" kern="1200">
                <a:solidFill>
                  <a:schemeClr val="tx1"/>
                </a:solidFill>
                <a:latin typeface="Candara" panose="020e0502030303020204" pitchFamily="34" charset="0"/>
                <a:ea typeface="+mn-ea"/>
                <a:cs typeface="Segoe UI" panose="020b0502040204020203" pitchFamily="34" charset="0"/>
              </a:defRPr>
            </a:lvl1pPr>
          </a:lstStyle>
          <a:p>
            <a:fld id="{E3748908-8A1A-4F4F-BDED-6F74C9B8E3CE}" type="slidenum">
              <a:rPr lang="en-US" altLang="en-US"/>
              <a:t>‹#›</a:t>
            </a:fld>
            <a:endParaRPr lang="en-US" altLang="en-US"/>
          </a:p>
        </p:txBody>
      </p:sp>
    </p:spTree>
    <p:extLst>
      <p:ext uri="{BB962C8B-B14F-4D97-AF65-F5344CB8AC3E}">
        <p14:creationId xmlns:p14="http://schemas.microsoft.com/office/powerpoint/2010/main" val="2123344066"/>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transition/>
  <p:timing/>
  <p:hf hdr="0" dt="0"/>
  <p:txStyles>
    <p:titleStyle>
      <a:lvl1pPr algn="ctr" rtl="0" eaLnBrk="0" fontAlgn="base" hangingPunct="0">
        <a:spcBef>
          <a:spcPct val="0"/>
        </a:spcBef>
        <a:spcAft>
          <a:spcPct val="0"/>
        </a:spcAft>
        <a:defRPr sz="2091"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091"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091"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091"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091" b="1">
          <a:solidFill>
            <a:srgbClr val="FF0000"/>
          </a:solidFill>
          <a:latin typeface="Candara" panose="020e0502030303020204" pitchFamily="34" charset="0"/>
          <a:cs typeface="Segoe UI" panose="020b0502040204020203" pitchFamily="34" charset="0"/>
        </a:defRPr>
      </a:lvl5pPr>
      <a:lvl6pPr marL="298683" algn="ctr" rtl="0" fontAlgn="base">
        <a:spcBef>
          <a:spcPct val="0"/>
        </a:spcBef>
        <a:spcAft>
          <a:spcPct val="0"/>
        </a:spcAft>
        <a:defRPr sz="2352">
          <a:solidFill>
            <a:schemeClr val="tx2"/>
          </a:solidFill>
          <a:latin typeface="Arial" pitchFamily="34" charset="0"/>
        </a:defRPr>
      </a:lvl6pPr>
      <a:lvl7pPr marL="597365" algn="ctr" rtl="0" fontAlgn="base">
        <a:spcBef>
          <a:spcPct val="0"/>
        </a:spcBef>
        <a:spcAft>
          <a:spcPct val="0"/>
        </a:spcAft>
        <a:defRPr sz="2352">
          <a:solidFill>
            <a:schemeClr val="tx2"/>
          </a:solidFill>
          <a:latin typeface="Arial" pitchFamily="34" charset="0"/>
        </a:defRPr>
      </a:lvl7pPr>
      <a:lvl8pPr marL="896048" algn="ctr" rtl="0" fontAlgn="base">
        <a:spcBef>
          <a:spcPct val="0"/>
        </a:spcBef>
        <a:spcAft>
          <a:spcPct val="0"/>
        </a:spcAft>
        <a:defRPr sz="2352">
          <a:solidFill>
            <a:schemeClr val="tx2"/>
          </a:solidFill>
          <a:latin typeface="Arial" pitchFamily="34" charset="0"/>
        </a:defRPr>
      </a:lvl8pPr>
      <a:lvl9pPr marL="1194730" algn="ctr" rtl="0" fontAlgn="base">
        <a:spcBef>
          <a:spcPct val="0"/>
        </a:spcBef>
        <a:spcAft>
          <a:spcPct val="0"/>
        </a:spcAft>
        <a:defRPr sz="2352">
          <a:solidFill>
            <a:schemeClr val="tx2"/>
          </a:solidFill>
          <a:latin typeface="Arial" pitchFamily="34" charset="0"/>
        </a:defRPr>
      </a:lvl9pPr>
    </p:titleStyle>
    <p:bodyStyle>
      <a:lvl1pPr marL="224012" indent="-224012" algn="l" rtl="0" eaLnBrk="0" fontAlgn="base" hangingPunct="0">
        <a:spcBef>
          <a:spcPct val="20000"/>
        </a:spcBef>
        <a:spcAft>
          <a:spcPct val="0"/>
        </a:spcAft>
        <a:buChar char="•"/>
        <a:defRPr sz="1655">
          <a:solidFill>
            <a:schemeClr val="tx1"/>
          </a:solidFill>
          <a:latin typeface="Candara" panose="020e0502030303020204" pitchFamily="34" charset="0"/>
          <a:ea typeface="+mn-ea"/>
          <a:cs typeface="Segoe UI" panose="020b0502040204020203" pitchFamily="34" charset="0"/>
        </a:defRPr>
      </a:lvl1pPr>
      <a:lvl2pPr marL="485360" indent="-186677"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746706" indent="-149341" algn="l" rtl="0" eaLnBrk="0" fontAlgn="base" hangingPunct="0">
        <a:spcBef>
          <a:spcPct val="20000"/>
        </a:spcBef>
        <a:spcAft>
          <a:spcPct val="0"/>
        </a:spcAft>
        <a:buChar char="•"/>
        <a:defRPr sz="1393">
          <a:solidFill>
            <a:schemeClr val="tx1"/>
          </a:solidFill>
          <a:latin typeface="Candara" panose="020e0502030303020204" pitchFamily="34" charset="0"/>
          <a:cs typeface="Segoe UI" panose="020b0502040204020203" pitchFamily="34" charset="0"/>
        </a:defRPr>
      </a:lvl3pPr>
      <a:lvl4pPr marL="1045389" indent="-149341" algn="l" rtl="0" eaLnBrk="0" fontAlgn="base" hangingPunct="0">
        <a:spcBef>
          <a:spcPct val="20000"/>
        </a:spcBef>
        <a:spcAft>
          <a:spcPct val="0"/>
        </a:spcAft>
        <a:buChar char="–"/>
        <a:defRPr sz="1307">
          <a:solidFill>
            <a:schemeClr val="tx1"/>
          </a:solidFill>
          <a:latin typeface="+mn-lt"/>
          <a:cs typeface="Segoe UI" panose="020b0502040204020203" pitchFamily="34" charset="0"/>
        </a:defRPr>
      </a:lvl4pPr>
      <a:lvl5pPr marL="1344072" indent="-149341" algn="l" rtl="0" eaLnBrk="0" fontAlgn="base" hangingPunct="0">
        <a:spcBef>
          <a:spcPct val="20000"/>
        </a:spcBef>
        <a:spcAft>
          <a:spcPct val="0"/>
        </a:spcAft>
        <a:buChar char="»"/>
        <a:defRPr sz="1307">
          <a:solidFill>
            <a:schemeClr val="tx1"/>
          </a:solidFill>
          <a:latin typeface="+mn-lt"/>
          <a:cs typeface="Segoe UI" panose="020b0502040204020203" pitchFamily="34" charset="0"/>
        </a:defRPr>
      </a:lvl5pPr>
      <a:lvl6pPr marL="1642755" indent="-149341" algn="l" rtl="0" fontAlgn="base">
        <a:spcBef>
          <a:spcPct val="20000"/>
        </a:spcBef>
        <a:spcAft>
          <a:spcPct val="0"/>
        </a:spcAft>
        <a:buChar char="»"/>
        <a:defRPr sz="1307">
          <a:solidFill>
            <a:schemeClr val="tx1"/>
          </a:solidFill>
          <a:latin typeface="+mn-lt"/>
        </a:defRPr>
      </a:lvl6pPr>
      <a:lvl7pPr marL="1941438" indent="-149341" algn="l" rtl="0" fontAlgn="base">
        <a:spcBef>
          <a:spcPct val="20000"/>
        </a:spcBef>
        <a:spcAft>
          <a:spcPct val="0"/>
        </a:spcAft>
        <a:buChar char="»"/>
        <a:defRPr sz="1307">
          <a:solidFill>
            <a:schemeClr val="tx1"/>
          </a:solidFill>
          <a:latin typeface="+mn-lt"/>
        </a:defRPr>
      </a:lvl7pPr>
      <a:lvl8pPr marL="2240120" indent="-149341" algn="l" rtl="0" fontAlgn="base">
        <a:spcBef>
          <a:spcPct val="20000"/>
        </a:spcBef>
        <a:spcAft>
          <a:spcPct val="0"/>
        </a:spcAft>
        <a:buChar char="»"/>
        <a:defRPr sz="1307">
          <a:solidFill>
            <a:schemeClr val="tx1"/>
          </a:solidFill>
          <a:latin typeface="+mn-lt"/>
        </a:defRPr>
      </a:lvl8pPr>
      <a:lvl9pPr marL="2538803" indent="-149341" algn="l" rtl="0" fontAlgn="base">
        <a:spcBef>
          <a:spcPct val="20000"/>
        </a:spcBef>
        <a:spcAft>
          <a:spcPct val="0"/>
        </a:spcAft>
        <a:buChar char="»"/>
        <a:defRPr sz="1307">
          <a:solidFill>
            <a:schemeClr val="tx1"/>
          </a:solidFill>
          <a:latin typeface="+mn-lt"/>
        </a:defRPr>
      </a:lvl9pPr>
    </p:bodyStyle>
    <p:otherStyle>
      <a:defPPr>
        <a:defRPr lang="en-US"/>
      </a:defPPr>
      <a:lvl1pPr marL="0" algn="l" defTabSz="597365" rtl="0" eaLnBrk="1" latinLnBrk="0" hangingPunct="1">
        <a:defRPr sz="1176" kern="1200">
          <a:solidFill>
            <a:schemeClr val="tx1"/>
          </a:solidFill>
          <a:latin typeface="+mn-lt"/>
          <a:ea typeface="+mn-ea"/>
          <a:cs typeface="+mn-cs"/>
        </a:defRPr>
      </a:lvl1pPr>
      <a:lvl2pPr marL="298683" algn="l" defTabSz="597365" rtl="0" eaLnBrk="1" latinLnBrk="0" hangingPunct="1">
        <a:defRPr sz="1176" kern="1200">
          <a:solidFill>
            <a:schemeClr val="tx1"/>
          </a:solidFill>
          <a:latin typeface="+mn-lt"/>
          <a:ea typeface="+mn-ea"/>
          <a:cs typeface="+mn-cs"/>
        </a:defRPr>
      </a:lvl2pPr>
      <a:lvl3pPr marL="597365" algn="l" defTabSz="597365" rtl="0" eaLnBrk="1" latinLnBrk="0" hangingPunct="1">
        <a:defRPr sz="1176" kern="1200">
          <a:solidFill>
            <a:schemeClr val="tx1"/>
          </a:solidFill>
          <a:latin typeface="+mn-lt"/>
          <a:ea typeface="+mn-ea"/>
          <a:cs typeface="+mn-cs"/>
        </a:defRPr>
      </a:lvl3pPr>
      <a:lvl4pPr marL="896048" algn="l" defTabSz="597365" rtl="0" eaLnBrk="1" latinLnBrk="0" hangingPunct="1">
        <a:defRPr sz="1176" kern="1200">
          <a:solidFill>
            <a:schemeClr val="tx1"/>
          </a:solidFill>
          <a:latin typeface="+mn-lt"/>
          <a:ea typeface="+mn-ea"/>
          <a:cs typeface="+mn-cs"/>
        </a:defRPr>
      </a:lvl4pPr>
      <a:lvl5pPr marL="1194730" algn="l" defTabSz="597365" rtl="0" eaLnBrk="1" latinLnBrk="0" hangingPunct="1">
        <a:defRPr sz="1176" kern="1200">
          <a:solidFill>
            <a:schemeClr val="tx1"/>
          </a:solidFill>
          <a:latin typeface="+mn-lt"/>
          <a:ea typeface="+mn-ea"/>
          <a:cs typeface="+mn-cs"/>
        </a:defRPr>
      </a:lvl5pPr>
      <a:lvl6pPr marL="1493413" algn="l" defTabSz="597365" rtl="0" eaLnBrk="1" latinLnBrk="0" hangingPunct="1">
        <a:defRPr sz="1176" kern="1200">
          <a:solidFill>
            <a:schemeClr val="tx1"/>
          </a:solidFill>
          <a:latin typeface="+mn-lt"/>
          <a:ea typeface="+mn-ea"/>
          <a:cs typeface="+mn-cs"/>
        </a:defRPr>
      </a:lvl6pPr>
      <a:lvl7pPr marL="1792096" algn="l" defTabSz="597365" rtl="0" eaLnBrk="1" latinLnBrk="0" hangingPunct="1">
        <a:defRPr sz="1176" kern="1200">
          <a:solidFill>
            <a:schemeClr val="tx1"/>
          </a:solidFill>
          <a:latin typeface="+mn-lt"/>
          <a:ea typeface="+mn-ea"/>
          <a:cs typeface="+mn-cs"/>
        </a:defRPr>
      </a:lvl7pPr>
      <a:lvl8pPr marL="2090779" algn="l" defTabSz="597365" rtl="0" eaLnBrk="1" latinLnBrk="0" hangingPunct="1">
        <a:defRPr sz="1176" kern="1200">
          <a:solidFill>
            <a:schemeClr val="tx1"/>
          </a:solidFill>
          <a:latin typeface="+mn-lt"/>
          <a:ea typeface="+mn-ea"/>
          <a:cs typeface="+mn-cs"/>
        </a:defRPr>
      </a:lvl8pPr>
      <a:lvl9pPr marL="2389462" algn="l" defTabSz="597365" rtl="0" eaLnBrk="1" latinLnBrk="0" hangingPunct="1">
        <a:defRPr sz="1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457200" y="274639"/>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defRPr>
            </a:pPr>
            <a:r>
              <a:rPr kumimoji="0" lang="en-US" altLang="en-US"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rPr>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447675" y="1219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40021" marR="0" lvl="0" indent="-240021" algn="l" defTabSz="914400" fontAlgn="base">
              <a:lnSpc>
                <a:spcPct val="100000"/>
              </a:lnSpc>
              <a:spcBef>
                <a:spcPct val="20000"/>
              </a:spcBef>
              <a:spcAft>
                <a:spcPct val="0"/>
              </a:spcAft>
              <a:buSzTx/>
              <a:buChar char="•"/>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defRPr>
            </a:pPr>
            <a:r>
              <a:rPr kumimoji="0" lang="en-US" altLang="en-US"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rPr>
              <a:t>Click to edit Master text styles</a:t>
            </a:r>
          </a:p>
          <a:p>
            <a:pPr marL="520047" marR="0" lvl="1" indent="-200018" algn="l" defTabSz="914400" fontAlgn="base">
              <a:lnSpc>
                <a:spcPct val="100000"/>
              </a:lnSpc>
              <a:spcBef>
                <a:spcPct val="200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Second level</a:t>
            </a:r>
          </a:p>
          <a:p>
            <a:pPr marL="800071" marR="0" lvl="2" indent="-160014" algn="l" defTabSz="914400" fontAlgn="base">
              <a:lnSpc>
                <a:spcPct val="100000"/>
              </a:lnSpc>
              <a:spcBef>
                <a:spcPct val="20000"/>
              </a:spcBef>
              <a:spcAft>
                <a:spcPct val="0"/>
              </a:spcAft>
              <a:buSzTx/>
              <a:buChar char="•"/>
              <a:defRPr kumimoji="0"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457200" y="6245225"/>
            <a:ext cx="5562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fontAlgn="base" latinLnBrk="0" hangingPunct="1">
              <a:spcBef>
                <a:spcPct val="0"/>
              </a:spcBef>
              <a:spcAft>
                <a:spcPct val="0"/>
              </a:spcAft>
              <a:defRPr sz="980" kern="1200">
                <a:solidFill>
                  <a:schemeClr val="tx1"/>
                </a:solidFill>
                <a:latin typeface="Candara" panose="020e0502030303020204" pitchFamily="34" charset="0"/>
                <a:ea typeface="+mn-ea"/>
                <a:cs typeface="Segoe UI" panose="020b0502040204020203" pitchFamily="34" charset="0"/>
              </a:defRPr>
            </a:lvl1pPr>
          </a:lstStyle>
          <a:p>
            <a:pPr algn="l" fontAlgn="base">
              <a:spcBef>
                <a:spcPct val="0"/>
              </a:spcBef>
              <a:spcAft>
                <a:spcPct val="0"/>
              </a:spcAft>
              <a:buNone/>
              <a:defRPr kumimoji="0" sz="980" b="0" i="0" normalizeH="0" noProof="0">
                <a:solidFill>
                  <a:srgbClr val="000000"/>
                </a:solidFill>
                <a:uLnTx/>
                <a:uFillTx/>
                <a:latin typeface="Candara" panose="020e0502030303020204" pitchFamily="34" charset="0"/>
                <a:ea typeface="+mn-ea"/>
                <a:cs typeface="Segoe UI" panose="020b0502040204020203" pitchFamily="34" charset="0"/>
              </a:defRPr>
            </a:pPr>
            <a:r>
              <a:rPr kumimoji="0" lang="en-US" sz="980" b="0" i="0" normalizeH="0" noProof="0">
                <a:solidFill>
                  <a:srgbClr val="000000"/>
                </a:solidFill>
                <a:uLnTx/>
                <a:uFillTx/>
                <a:latin typeface="Candara" panose="020e0502030303020204" pitchFamily="34" charset="0"/>
                <a:ea typeface="+mn-ea"/>
                <a:cs typeface="Segoe UI" panose="020b0502040204020203" pitchFamily="34" charset="0"/>
              </a:rPr>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fontAlgn="base" latinLnBrk="0" hangingPunct="1">
              <a:spcBef>
                <a:spcPct val="0"/>
              </a:spcBef>
              <a:spcAft>
                <a:spcPct val="0"/>
              </a:spcAft>
              <a:defRPr sz="933" kern="1200">
                <a:solidFill>
                  <a:schemeClr val="tx1"/>
                </a:solidFill>
                <a:latin typeface="Candara" panose="020e0502030303020204" pitchFamily="34" charset="0"/>
                <a:ea typeface="+mn-ea"/>
                <a:cs typeface="Segoe UI" panose="020b0502040204020203" pitchFamily="34" charset="0"/>
              </a:defRPr>
            </a:lvl1pPr>
          </a:lstStyle>
          <a:p>
            <a:pPr algn="r" fontAlgn="base">
              <a:spcBef>
                <a:spcPct val="0"/>
              </a:spcBef>
              <a:spcAft>
                <a:spcPct val="0"/>
              </a:spcAft>
              <a:buNone/>
              <a:defRPr kumimoji="0" sz="933" b="0" i="0" normalizeH="0" noProof="0">
                <a:solidFill>
                  <a:srgbClr val="000000"/>
                </a:solidFill>
                <a:uLnTx/>
                <a:uFillTx/>
                <a:latin typeface="Candara" panose="020e0502030303020204" pitchFamily="34" charset="0"/>
                <a:ea typeface="+mn-ea"/>
                <a:cs typeface="Segoe UI" panose="020b0502040204020203" pitchFamily="34" charset="0"/>
              </a:defRPr>
            </a:pPr>
            <a:fld id="{E3748908-8A1A-4F4F-BDED-6F74C9B8E3CE}" type="slidenum">
              <a:rPr kumimoji="0" lang="en-US" altLang="en-US" sz="933" b="0" i="0" normalizeH="0" noProof="0">
                <a:solidFill>
                  <a:srgbClr val="000000"/>
                </a:solidFill>
                <a:uLnTx/>
                <a:uFillTx/>
                <a:latin typeface="Candara" panose="020e0502030303020204" pitchFamily="34" charset="0"/>
                <a:ea typeface="+mn-ea"/>
                <a:cs typeface="Segoe UI" panose="020b0502040204020203" pitchFamily="34" charset="0"/>
              </a:rPr>
              <a:t>‹#›</a:t>
            </a:fld>
            <a:endParaRPr lang="en-US" altLang="en-US"/>
          </a:p>
        </p:txBody>
      </p:sp>
    </p:spTree>
    <p:extLst>
      <p:ext uri="{BB962C8B-B14F-4D97-AF65-F5344CB8AC3E}">
        <p14:creationId xmlns:p14="http://schemas.microsoft.com/office/powerpoint/2010/main" val="3619557899"/>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Lst>
  <p:transition/>
  <p:timing/>
  <p:hf hdr="0" dt="0"/>
  <p:txStyles>
    <p:titleStyle>
      <a:lvl1pPr algn="ctr" rtl="0" eaLnBrk="0" fontAlgn="base" hangingPunct="0">
        <a:spcBef>
          <a:spcPct val="0"/>
        </a:spcBef>
        <a:spcAft>
          <a:spcPct val="0"/>
        </a:spcAft>
        <a:defRPr sz="2240"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5pPr>
      <a:lvl6pPr marL="320029" algn="ctr" rtl="0" fontAlgn="base">
        <a:spcBef>
          <a:spcPct val="0"/>
        </a:spcBef>
        <a:spcAft>
          <a:spcPct val="0"/>
        </a:spcAft>
        <a:defRPr sz="2520">
          <a:solidFill>
            <a:schemeClr val="tx2"/>
          </a:solidFill>
          <a:latin typeface="Arial" pitchFamily="34" charset="0"/>
        </a:defRPr>
      </a:lvl6pPr>
      <a:lvl7pPr marL="640057" algn="ctr" rtl="0" fontAlgn="base">
        <a:spcBef>
          <a:spcPct val="0"/>
        </a:spcBef>
        <a:spcAft>
          <a:spcPct val="0"/>
        </a:spcAft>
        <a:defRPr sz="2520">
          <a:solidFill>
            <a:schemeClr val="tx2"/>
          </a:solidFill>
          <a:latin typeface="Arial" pitchFamily="34" charset="0"/>
        </a:defRPr>
      </a:lvl7pPr>
      <a:lvl8pPr marL="960086" algn="ctr" rtl="0" fontAlgn="base">
        <a:spcBef>
          <a:spcPct val="0"/>
        </a:spcBef>
        <a:spcAft>
          <a:spcPct val="0"/>
        </a:spcAft>
        <a:defRPr sz="2520">
          <a:solidFill>
            <a:schemeClr val="tx2"/>
          </a:solidFill>
          <a:latin typeface="Arial" pitchFamily="34" charset="0"/>
        </a:defRPr>
      </a:lvl8pPr>
      <a:lvl9pPr marL="1280114" algn="ctr" rtl="0" fontAlgn="base">
        <a:spcBef>
          <a:spcPct val="0"/>
        </a:spcBef>
        <a:spcAft>
          <a:spcPct val="0"/>
        </a:spcAft>
        <a:defRPr sz="2520">
          <a:solidFill>
            <a:schemeClr val="tx2"/>
          </a:solidFill>
          <a:latin typeface="Arial" pitchFamily="34" charset="0"/>
        </a:defRPr>
      </a:lvl9pPr>
    </p:titleStyle>
    <p:bodyStyle>
      <a:lvl1pPr marL="240021" indent="-240021" algn="l" rtl="0" eaLnBrk="0" fontAlgn="base" hangingPunct="0">
        <a:spcBef>
          <a:spcPct val="20000"/>
        </a:spcBef>
        <a:spcAft>
          <a:spcPct val="0"/>
        </a:spcAft>
        <a:buChar char="•"/>
        <a:defRPr sz="1773">
          <a:solidFill>
            <a:schemeClr val="tx1"/>
          </a:solidFill>
          <a:latin typeface="Candara" panose="020e0502030303020204" pitchFamily="34" charset="0"/>
          <a:ea typeface="+mn-ea"/>
          <a:cs typeface="Segoe UI" panose="020b0502040204020203" pitchFamily="34" charset="0"/>
        </a:defRPr>
      </a:lvl1pPr>
      <a:lvl2pPr marL="520047" indent="-200018"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800071" indent="-160014" algn="l" rtl="0" eaLnBrk="0" fontAlgn="base" hangingPunct="0">
        <a:spcBef>
          <a:spcPct val="20000"/>
        </a:spcBef>
        <a:spcAft>
          <a:spcPct val="0"/>
        </a:spcAft>
        <a:buChar char="•"/>
        <a:defRPr sz="1493">
          <a:solidFill>
            <a:schemeClr val="tx1"/>
          </a:solidFill>
          <a:latin typeface="Candara" panose="020e0502030303020204" pitchFamily="34" charset="0"/>
          <a:cs typeface="Segoe UI" panose="020b0502040204020203" pitchFamily="34" charset="0"/>
        </a:defRPr>
      </a:lvl3pPr>
      <a:lvl4pPr marL="1120100"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4pPr>
      <a:lvl5pPr marL="1440129"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5pPr>
      <a:lvl6pPr marL="1760157" indent="-160014" algn="l" rtl="0" fontAlgn="base">
        <a:spcBef>
          <a:spcPct val="20000"/>
        </a:spcBef>
        <a:spcAft>
          <a:spcPct val="0"/>
        </a:spcAft>
        <a:buChar char="»"/>
        <a:defRPr sz="1400">
          <a:solidFill>
            <a:schemeClr val="tx1"/>
          </a:solidFill>
          <a:latin typeface="+mn-lt"/>
        </a:defRPr>
      </a:lvl6pPr>
      <a:lvl7pPr marL="2080186" indent="-160014" algn="l" rtl="0" fontAlgn="base">
        <a:spcBef>
          <a:spcPct val="20000"/>
        </a:spcBef>
        <a:spcAft>
          <a:spcPct val="0"/>
        </a:spcAft>
        <a:buChar char="»"/>
        <a:defRPr sz="1400">
          <a:solidFill>
            <a:schemeClr val="tx1"/>
          </a:solidFill>
          <a:latin typeface="+mn-lt"/>
        </a:defRPr>
      </a:lvl7pPr>
      <a:lvl8pPr marL="2400214" indent="-160014" algn="l" rtl="0" fontAlgn="base">
        <a:spcBef>
          <a:spcPct val="20000"/>
        </a:spcBef>
        <a:spcAft>
          <a:spcPct val="0"/>
        </a:spcAft>
        <a:buChar char="»"/>
        <a:defRPr sz="1400">
          <a:solidFill>
            <a:schemeClr val="tx1"/>
          </a:solidFill>
          <a:latin typeface="+mn-lt"/>
        </a:defRPr>
      </a:lvl8pPr>
      <a:lvl9pPr marL="2720243" indent="-160014" algn="l" rtl="0" fontAlgn="base">
        <a:spcBef>
          <a:spcPct val="20000"/>
        </a:spcBef>
        <a:spcAft>
          <a:spcPct val="0"/>
        </a:spcAft>
        <a:buChar char="»"/>
        <a:defRPr sz="1400">
          <a:solidFill>
            <a:schemeClr val="tx1"/>
          </a:solidFill>
          <a:latin typeface="+mn-lt"/>
        </a:defRPr>
      </a:lvl9pPr>
    </p:bodyStyle>
    <p:otherStyle>
      <a:defPPr>
        <a:defRPr lang="en-US"/>
      </a:defPPr>
      <a:lvl1pPr marL="0" algn="l" defTabSz="640057" rtl="0" eaLnBrk="1" latinLnBrk="0" hangingPunct="1">
        <a:defRPr sz="1260" kern="1200">
          <a:solidFill>
            <a:schemeClr val="tx1"/>
          </a:solidFill>
          <a:latin typeface="+mn-lt"/>
          <a:ea typeface="+mn-ea"/>
          <a:cs typeface="+mn-cs"/>
        </a:defRPr>
      </a:lvl1pPr>
      <a:lvl2pPr marL="320029" algn="l" defTabSz="640057" rtl="0" eaLnBrk="1" latinLnBrk="0" hangingPunct="1">
        <a:defRPr sz="1260" kern="1200">
          <a:solidFill>
            <a:schemeClr val="tx1"/>
          </a:solidFill>
          <a:latin typeface="+mn-lt"/>
          <a:ea typeface="+mn-ea"/>
          <a:cs typeface="+mn-cs"/>
        </a:defRPr>
      </a:lvl2pPr>
      <a:lvl3pPr marL="640057" algn="l" defTabSz="640057" rtl="0" eaLnBrk="1" latinLnBrk="0" hangingPunct="1">
        <a:defRPr sz="1260" kern="1200">
          <a:solidFill>
            <a:schemeClr val="tx1"/>
          </a:solidFill>
          <a:latin typeface="+mn-lt"/>
          <a:ea typeface="+mn-ea"/>
          <a:cs typeface="+mn-cs"/>
        </a:defRPr>
      </a:lvl3pPr>
      <a:lvl4pPr marL="960086" algn="l" defTabSz="640057" rtl="0" eaLnBrk="1" latinLnBrk="0" hangingPunct="1">
        <a:defRPr sz="1260" kern="1200">
          <a:solidFill>
            <a:schemeClr val="tx1"/>
          </a:solidFill>
          <a:latin typeface="+mn-lt"/>
          <a:ea typeface="+mn-ea"/>
          <a:cs typeface="+mn-cs"/>
        </a:defRPr>
      </a:lvl4pPr>
      <a:lvl5pPr marL="1280114" algn="l" defTabSz="640057" rtl="0" eaLnBrk="1" latinLnBrk="0" hangingPunct="1">
        <a:defRPr sz="1260" kern="1200">
          <a:solidFill>
            <a:schemeClr val="tx1"/>
          </a:solidFill>
          <a:latin typeface="+mn-lt"/>
          <a:ea typeface="+mn-ea"/>
          <a:cs typeface="+mn-cs"/>
        </a:defRPr>
      </a:lvl5pPr>
      <a:lvl6pPr marL="1600143" algn="l" defTabSz="640057" rtl="0" eaLnBrk="1" latinLnBrk="0" hangingPunct="1">
        <a:defRPr sz="1260" kern="1200">
          <a:solidFill>
            <a:schemeClr val="tx1"/>
          </a:solidFill>
          <a:latin typeface="+mn-lt"/>
          <a:ea typeface="+mn-ea"/>
          <a:cs typeface="+mn-cs"/>
        </a:defRPr>
      </a:lvl6pPr>
      <a:lvl7pPr marL="1920171" algn="l" defTabSz="640057" rtl="0" eaLnBrk="1" latinLnBrk="0" hangingPunct="1">
        <a:defRPr sz="1260" kern="1200">
          <a:solidFill>
            <a:schemeClr val="tx1"/>
          </a:solidFill>
          <a:latin typeface="+mn-lt"/>
          <a:ea typeface="+mn-ea"/>
          <a:cs typeface="+mn-cs"/>
        </a:defRPr>
      </a:lvl7pPr>
      <a:lvl8pPr marL="2240200" algn="l" defTabSz="640057" rtl="0" eaLnBrk="1" latinLnBrk="0" hangingPunct="1">
        <a:defRPr sz="1260" kern="1200">
          <a:solidFill>
            <a:schemeClr val="tx1"/>
          </a:solidFill>
          <a:latin typeface="+mn-lt"/>
          <a:ea typeface="+mn-ea"/>
          <a:cs typeface="+mn-cs"/>
        </a:defRPr>
      </a:lvl8pPr>
      <a:lvl9pPr marL="2560229" algn="l" defTabSz="640057" rtl="0" eaLnBrk="1" latinLnBrk="0" hangingPunct="1">
        <a:defRPr sz="12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365125" y="1538819"/>
            <a:ext cx="8415338" cy="1411156"/>
          </a:xfrm>
          <a:prstGeom prst="rect">
            <a:avLst/>
          </a:prstGeom>
        </p:spPr>
        <p:txBody>
          <a:bodyPr vert="horz" wrap="square" lIns="0" tIns="0" rIns="0" bIns="0" rtlCol="0">
            <a:spAutoFit/>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Click to edit Master text styles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Second level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Third level</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Fourth level</a:t>
            </a:r>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Fifth level</a:t>
            </a:r>
            <a:endParaRPr lang="en-US"/>
          </a:p>
        </p:txBody>
      </p:sp>
      <p:sp>
        <p:nvSpPr>
          <p:cNvPr id="7" name="Slide Number Placeholder 5"/>
          <p:cNvSpPr txBox="1"/>
          <p:nvPr/>
        </p:nvSpPr>
        <p:spPr>
          <a:xfrm>
            <a:off x="8382578" y="6513744"/>
            <a:ext cx="306494" cy="215444"/>
          </a:xfrm>
          <a:prstGeom prst="rect">
            <a:avLst/>
          </a:prstGeom>
        </p:spPr>
        <p:txBody>
          <a:bodyPr vert="horz" wrap="none" lIns="91440" tIns="45720" rIns="91440" bIns="45720" rtlCol="0" anchor="ctr">
            <a:spAutoFit/>
          </a:bodyPr>
          <a:lstStyle>
            <a:defPPr>
              <a:defRPr lang="en-US"/>
            </a:defPPr>
            <a:lvl1pPr marL="0" algn="r" defTabSz="914400" rtl="0" eaLnBrk="1" fontAlgn="base" latinLnBrk="0" hangingPunct="0">
              <a:spcBef>
                <a:spcPct val="0"/>
              </a:spcBef>
              <a:spcAft>
                <a:spcPct val="0"/>
              </a:spcAft>
              <a:defRPr sz="1200" kern="1200">
                <a:solidFill>
                  <a:schemeClr val="tx1">
                    <a:tint val="75000"/>
                  </a:schemeClr>
                </a:solidFill>
                <a:latin typeface="Georgia" panose="02040502050405020303" pitchFamily="18" charset="0"/>
                <a:ea typeface="+mn-ea"/>
                <a:cs typeface="Arial"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kumimoji="0" sz="1200" b="0" i="0" normalizeH="0" noProof="0">
                <a:solidFill>
                  <a:srgbClr val="898989"/>
                </a:solidFill>
                <a:uLnTx/>
                <a:uFillTx/>
                <a:latin typeface="Georgia" panose="02040502050405020303" pitchFamily="18" charset="0"/>
                <a:ea typeface="+mn-ea"/>
                <a:cs typeface="Arial" pitchFamily="34" charset="0"/>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a:t>
            </a:fld>
            <a:endParaRPr kumimoji="0" lang="en-US" sz="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85019"/>
            <a:ext cx="8415338" cy="287771"/>
          </a:xfrm>
          <a:prstGeom prst="rect">
            <a:avLst/>
          </a:prstGeom>
        </p:spPr>
        <p:txBody>
          <a:bodyPr vert="horz" wrap="square" lIns="0" tIns="0" rIns="0" bIns="0" rtlCol="0" anchor="ctr">
            <a:spAutoFit/>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Click to edit Master title style</a:t>
            </a:r>
          </a:p>
        </p:txBody>
      </p:sp>
      <p:sp>
        <p:nvSpPr>
          <p:cNvPr id="4" name="Footer Placeholder 3"/>
          <p:cNvSpPr>
            <a:spLocks noGrp="1"/>
          </p:cNvSpPr>
          <p:nvPr>
            <p:ph type="ftr" sz="quarter" idx="3"/>
          </p:nvPr>
        </p:nvSpPr>
        <p:spPr>
          <a:xfrm>
            <a:off x="365130" y="6611009"/>
            <a:ext cx="8014247" cy="211991"/>
          </a:xfrm>
          <a:prstGeom prst="rect">
            <a:avLst/>
          </a:prstGeom>
        </p:spPr>
        <p:txBody>
          <a:bodyPr vert="horz" lIns="91440" tIns="45720" rIns="91440" bIns="45720" rtlCol="0" anchor="ctr"/>
          <a:lstStyle>
            <a:defPPr>
              <a:defRPr lang="en-US"/>
            </a:defPPr>
            <a:lvl1pPr marL="0" algn="ctr" defTabSz="914400" rtl="0" eaLnBrk="1" fontAlgn="base" latinLnBrk="0" hangingPunct="0">
              <a:spcBef>
                <a:spcPct val="0"/>
              </a:spcBef>
              <a:spcAft>
                <a:spcPct val="0"/>
              </a:spcAft>
              <a:defRPr sz="600" kern="1200">
                <a:solidFill>
                  <a:schemeClr val="tx1">
                    <a:tint val="75000"/>
                  </a:schemeClr>
                </a:solidFill>
                <a:latin typeface="Calibri" pitchFamily="34" charset="0"/>
                <a:ea typeface="+mn-ea"/>
                <a:cs typeface="Arial" pitchFamily="34" charset="0"/>
              </a:defRPr>
            </a:lvl1pPr>
          </a:lstStyle>
          <a:p>
            <a:pPr algn="ctr" fontAlgn="base">
              <a:spcBef>
                <a:spcPct val="0"/>
              </a:spcBef>
              <a:spcAft>
                <a:spcPct val="0"/>
              </a:spcAft>
              <a:buNone/>
              <a:defRPr kumimoji="0" sz="600" b="0" i="0" normalizeH="0" noProof="0">
                <a:solidFill>
                  <a:srgbClr val="898989"/>
                </a:solidFill>
                <a:uLnTx/>
                <a:uFillTx/>
                <a:latin typeface="Calibri" pitchFamily="34" charset="0"/>
                <a:ea typeface="+mn-ea"/>
                <a:cs typeface="Arial" pitchFamily="34" charset="0"/>
              </a:defRPr>
            </a:pPr>
            <a:r>
              <a:rPr kumimoji="0" lang="en-US" sz="600" b="0" i="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
        <p:nvSpPr>
          <p:cNvPr id="6" name="Rectangle 5"/>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8" name="Rectangle 7"/>
          <p:cNvSpPr/>
          <p:nvPr userDrawn="1"/>
        </p:nvSpPr>
        <p:spPr>
          <a:xfrm>
            <a:off x="0" y="7941"/>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
        <p:nvSpPr>
          <p:cNvPr id="9" name="Rectangle 8"/>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stStyle>
          <a:p>
            <a:pPr algn="ctr" eaLnBrk="1" fontAlgn="base" hangingPunct="1">
              <a:spcBef>
                <a:spcPct val="0"/>
              </a:spcBef>
              <a:spcAft>
                <a:spcPct val="0"/>
              </a:spcAft>
              <a:buNone/>
              <a:defRPr kumimoji="0" b="0" i="0" normalizeH="0" noProof="0">
                <a:solidFill>
                  <a:srgbClr val="000000"/>
                </a:solidFill>
                <a:uLnTx/>
                <a:uFillTx/>
                <a:latin typeface="Calibri"/>
                <a:ea typeface="Arial" pitchFamily="34" charset="0"/>
                <a:cs typeface="Arial" pitchFamily="34" charset="0"/>
              </a:defRPr>
            </a:pPr>
            <a:endParaRPr lang="en-US" sz="1307">
              <a:latin typeface="Calibri" pitchFamily="34" charset="0"/>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Lst>
  <p:transition/>
  <p:timing/>
  <p:hf sldNum="0" hdr="0" dt="0"/>
  <p:txStyles>
    <p:titleStyle>
      <a:lvl1pPr algn="l" defTabSz="914400" rtl="0" eaLnBrk="1" latinLnBrk="0" hangingPunct="1">
        <a:lnSpc>
          <a:spcPct val="85000"/>
        </a:lnSpc>
        <a:spcBef>
          <a:spcPct val="0"/>
        </a:spcBef>
        <a:buNone/>
        <a:defRPr sz="2200" kern="1200">
          <a:solidFill>
            <a:schemeClr val="accent2"/>
          </a:solidFill>
          <a:latin typeface="Calibri" pitchFamily="34" charset="0"/>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0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18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16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609600" y="274640"/>
            <a:ext cx="109728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596900" y="1219202"/>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609600" y="6245225"/>
            <a:ext cx="7416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915" kern="1200">
                <a:solidFill>
                  <a:schemeClr val="tx1"/>
                </a:solidFill>
                <a:latin typeface="Candara" panose="020e0502030303020204" pitchFamily="34" charset="0"/>
                <a:ea typeface="+mn-ea"/>
                <a:cs typeface="Segoe UI" panose="020b0502040204020203" pitchFamily="34" charset="0"/>
              </a:defRPr>
            </a:lvl1pPr>
          </a:lstStyle>
          <a:p>
            <a:pPr>
              <a:defRPr/>
            </a:pPr>
            <a:r>
              <a:rPr lang="en-US"/>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871" kern="1200">
                <a:solidFill>
                  <a:schemeClr val="tx1"/>
                </a:solidFill>
                <a:latin typeface="Candara" panose="020e0502030303020204" pitchFamily="34" charset="0"/>
                <a:ea typeface="+mn-ea"/>
                <a:cs typeface="Segoe UI" panose="020b0502040204020203" pitchFamily="34" charset="0"/>
              </a:defRPr>
            </a:lvl1pPr>
          </a:lstStyle>
          <a:p>
            <a:fld id="{E3748908-8A1A-4F4F-BDED-6F74C9B8E3CE}" type="slidenum">
              <a:rPr lang="en-US" altLang="en-US"/>
              <a:t>‹#›</a:t>
            </a:fld>
            <a:endParaRPr lang="en-US" altLang="en-US"/>
          </a:p>
        </p:txBody>
      </p:sp>
    </p:spTree>
    <p:extLst>
      <p:ext uri="{BB962C8B-B14F-4D97-AF65-F5344CB8AC3E}">
        <p14:creationId xmlns:p14="http://schemas.microsoft.com/office/powerpoint/2010/main" val="212334406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ransition/>
  <p:timing/>
  <p:hf hdr="0" dt="0"/>
  <p:txStyles>
    <p:titleStyle>
      <a:lvl1pPr algn="ctr" rtl="0" eaLnBrk="0" fontAlgn="base" hangingPunct="0">
        <a:spcBef>
          <a:spcPct val="0"/>
        </a:spcBef>
        <a:spcAft>
          <a:spcPct val="0"/>
        </a:spcAft>
        <a:defRPr sz="2091"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091"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091"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091"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091" b="1">
          <a:solidFill>
            <a:srgbClr val="FF0000"/>
          </a:solidFill>
          <a:latin typeface="Candara" panose="020e0502030303020204" pitchFamily="34" charset="0"/>
          <a:cs typeface="Segoe UI" panose="020b0502040204020203" pitchFamily="34" charset="0"/>
        </a:defRPr>
      </a:lvl5pPr>
      <a:lvl6pPr marL="298683" algn="ctr" rtl="0" fontAlgn="base">
        <a:spcBef>
          <a:spcPct val="0"/>
        </a:spcBef>
        <a:spcAft>
          <a:spcPct val="0"/>
        </a:spcAft>
        <a:defRPr sz="2352">
          <a:solidFill>
            <a:schemeClr val="tx2"/>
          </a:solidFill>
          <a:latin typeface="Arial" pitchFamily="34" charset="0"/>
        </a:defRPr>
      </a:lvl6pPr>
      <a:lvl7pPr marL="597365" algn="ctr" rtl="0" fontAlgn="base">
        <a:spcBef>
          <a:spcPct val="0"/>
        </a:spcBef>
        <a:spcAft>
          <a:spcPct val="0"/>
        </a:spcAft>
        <a:defRPr sz="2352">
          <a:solidFill>
            <a:schemeClr val="tx2"/>
          </a:solidFill>
          <a:latin typeface="Arial" pitchFamily="34" charset="0"/>
        </a:defRPr>
      </a:lvl7pPr>
      <a:lvl8pPr marL="896048" algn="ctr" rtl="0" fontAlgn="base">
        <a:spcBef>
          <a:spcPct val="0"/>
        </a:spcBef>
        <a:spcAft>
          <a:spcPct val="0"/>
        </a:spcAft>
        <a:defRPr sz="2352">
          <a:solidFill>
            <a:schemeClr val="tx2"/>
          </a:solidFill>
          <a:latin typeface="Arial" pitchFamily="34" charset="0"/>
        </a:defRPr>
      </a:lvl8pPr>
      <a:lvl9pPr marL="1194730" algn="ctr" rtl="0" fontAlgn="base">
        <a:spcBef>
          <a:spcPct val="0"/>
        </a:spcBef>
        <a:spcAft>
          <a:spcPct val="0"/>
        </a:spcAft>
        <a:defRPr sz="2352">
          <a:solidFill>
            <a:schemeClr val="tx2"/>
          </a:solidFill>
          <a:latin typeface="Arial" pitchFamily="34" charset="0"/>
        </a:defRPr>
      </a:lvl9pPr>
    </p:titleStyle>
    <p:bodyStyle>
      <a:lvl1pPr marL="224012" indent="-224012" algn="l" rtl="0" eaLnBrk="0" fontAlgn="base" hangingPunct="0">
        <a:spcBef>
          <a:spcPct val="20000"/>
        </a:spcBef>
        <a:spcAft>
          <a:spcPct val="0"/>
        </a:spcAft>
        <a:buChar char="•"/>
        <a:defRPr sz="1655">
          <a:solidFill>
            <a:schemeClr val="tx1"/>
          </a:solidFill>
          <a:latin typeface="Candara" panose="020e0502030303020204" pitchFamily="34" charset="0"/>
          <a:ea typeface="+mn-ea"/>
          <a:cs typeface="Segoe UI" panose="020b0502040204020203" pitchFamily="34" charset="0"/>
        </a:defRPr>
      </a:lvl1pPr>
      <a:lvl2pPr marL="485360" indent="-186677"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746706" indent="-149341" algn="l" rtl="0" eaLnBrk="0" fontAlgn="base" hangingPunct="0">
        <a:spcBef>
          <a:spcPct val="20000"/>
        </a:spcBef>
        <a:spcAft>
          <a:spcPct val="0"/>
        </a:spcAft>
        <a:buChar char="•"/>
        <a:defRPr sz="1393">
          <a:solidFill>
            <a:schemeClr val="tx1"/>
          </a:solidFill>
          <a:latin typeface="Candara" panose="020e0502030303020204" pitchFamily="34" charset="0"/>
          <a:cs typeface="Segoe UI" panose="020b0502040204020203" pitchFamily="34" charset="0"/>
        </a:defRPr>
      </a:lvl3pPr>
      <a:lvl4pPr marL="1045389" indent="-149341" algn="l" rtl="0" eaLnBrk="0" fontAlgn="base" hangingPunct="0">
        <a:spcBef>
          <a:spcPct val="20000"/>
        </a:spcBef>
        <a:spcAft>
          <a:spcPct val="0"/>
        </a:spcAft>
        <a:buChar char="–"/>
        <a:defRPr sz="1307">
          <a:solidFill>
            <a:schemeClr val="tx1"/>
          </a:solidFill>
          <a:latin typeface="+mn-lt"/>
          <a:cs typeface="Segoe UI" panose="020b0502040204020203" pitchFamily="34" charset="0"/>
        </a:defRPr>
      </a:lvl4pPr>
      <a:lvl5pPr marL="1344072" indent="-149341" algn="l" rtl="0" eaLnBrk="0" fontAlgn="base" hangingPunct="0">
        <a:spcBef>
          <a:spcPct val="20000"/>
        </a:spcBef>
        <a:spcAft>
          <a:spcPct val="0"/>
        </a:spcAft>
        <a:buChar char="»"/>
        <a:defRPr sz="1307">
          <a:solidFill>
            <a:schemeClr val="tx1"/>
          </a:solidFill>
          <a:latin typeface="+mn-lt"/>
          <a:cs typeface="Segoe UI" panose="020b0502040204020203" pitchFamily="34" charset="0"/>
        </a:defRPr>
      </a:lvl5pPr>
      <a:lvl6pPr marL="1642755" indent="-149341" algn="l" rtl="0" fontAlgn="base">
        <a:spcBef>
          <a:spcPct val="20000"/>
        </a:spcBef>
        <a:spcAft>
          <a:spcPct val="0"/>
        </a:spcAft>
        <a:buChar char="»"/>
        <a:defRPr sz="1307">
          <a:solidFill>
            <a:schemeClr val="tx1"/>
          </a:solidFill>
          <a:latin typeface="+mn-lt"/>
        </a:defRPr>
      </a:lvl6pPr>
      <a:lvl7pPr marL="1941438" indent="-149341" algn="l" rtl="0" fontAlgn="base">
        <a:spcBef>
          <a:spcPct val="20000"/>
        </a:spcBef>
        <a:spcAft>
          <a:spcPct val="0"/>
        </a:spcAft>
        <a:buChar char="»"/>
        <a:defRPr sz="1307">
          <a:solidFill>
            <a:schemeClr val="tx1"/>
          </a:solidFill>
          <a:latin typeface="+mn-lt"/>
        </a:defRPr>
      </a:lvl7pPr>
      <a:lvl8pPr marL="2240120" indent="-149341" algn="l" rtl="0" fontAlgn="base">
        <a:spcBef>
          <a:spcPct val="20000"/>
        </a:spcBef>
        <a:spcAft>
          <a:spcPct val="0"/>
        </a:spcAft>
        <a:buChar char="»"/>
        <a:defRPr sz="1307">
          <a:solidFill>
            <a:schemeClr val="tx1"/>
          </a:solidFill>
          <a:latin typeface="+mn-lt"/>
        </a:defRPr>
      </a:lvl8pPr>
      <a:lvl9pPr marL="2538803" indent="-149341" algn="l" rtl="0" fontAlgn="base">
        <a:spcBef>
          <a:spcPct val="20000"/>
        </a:spcBef>
        <a:spcAft>
          <a:spcPct val="0"/>
        </a:spcAft>
        <a:buChar char="»"/>
        <a:defRPr sz="1307">
          <a:solidFill>
            <a:schemeClr val="tx1"/>
          </a:solidFill>
          <a:latin typeface="+mn-lt"/>
        </a:defRPr>
      </a:lvl9pPr>
    </p:bodyStyle>
    <p:otherStyle>
      <a:defPPr>
        <a:defRPr lang="en-US"/>
      </a:defPPr>
      <a:lvl1pPr marL="0" algn="l" defTabSz="597365" rtl="0" eaLnBrk="1" latinLnBrk="0" hangingPunct="1">
        <a:defRPr sz="1176" kern="1200">
          <a:solidFill>
            <a:schemeClr val="tx1"/>
          </a:solidFill>
          <a:latin typeface="+mn-lt"/>
          <a:ea typeface="+mn-ea"/>
          <a:cs typeface="+mn-cs"/>
        </a:defRPr>
      </a:lvl1pPr>
      <a:lvl2pPr marL="298683" algn="l" defTabSz="597365" rtl="0" eaLnBrk="1" latinLnBrk="0" hangingPunct="1">
        <a:defRPr sz="1176" kern="1200">
          <a:solidFill>
            <a:schemeClr val="tx1"/>
          </a:solidFill>
          <a:latin typeface="+mn-lt"/>
          <a:ea typeface="+mn-ea"/>
          <a:cs typeface="+mn-cs"/>
        </a:defRPr>
      </a:lvl2pPr>
      <a:lvl3pPr marL="597365" algn="l" defTabSz="597365" rtl="0" eaLnBrk="1" latinLnBrk="0" hangingPunct="1">
        <a:defRPr sz="1176" kern="1200">
          <a:solidFill>
            <a:schemeClr val="tx1"/>
          </a:solidFill>
          <a:latin typeface="+mn-lt"/>
          <a:ea typeface="+mn-ea"/>
          <a:cs typeface="+mn-cs"/>
        </a:defRPr>
      </a:lvl3pPr>
      <a:lvl4pPr marL="896048" algn="l" defTabSz="597365" rtl="0" eaLnBrk="1" latinLnBrk="0" hangingPunct="1">
        <a:defRPr sz="1176" kern="1200">
          <a:solidFill>
            <a:schemeClr val="tx1"/>
          </a:solidFill>
          <a:latin typeface="+mn-lt"/>
          <a:ea typeface="+mn-ea"/>
          <a:cs typeface="+mn-cs"/>
        </a:defRPr>
      </a:lvl4pPr>
      <a:lvl5pPr marL="1194730" algn="l" defTabSz="597365" rtl="0" eaLnBrk="1" latinLnBrk="0" hangingPunct="1">
        <a:defRPr sz="1176" kern="1200">
          <a:solidFill>
            <a:schemeClr val="tx1"/>
          </a:solidFill>
          <a:latin typeface="+mn-lt"/>
          <a:ea typeface="+mn-ea"/>
          <a:cs typeface="+mn-cs"/>
        </a:defRPr>
      </a:lvl5pPr>
      <a:lvl6pPr marL="1493413" algn="l" defTabSz="597365" rtl="0" eaLnBrk="1" latinLnBrk="0" hangingPunct="1">
        <a:defRPr sz="1176" kern="1200">
          <a:solidFill>
            <a:schemeClr val="tx1"/>
          </a:solidFill>
          <a:latin typeface="+mn-lt"/>
          <a:ea typeface="+mn-ea"/>
          <a:cs typeface="+mn-cs"/>
        </a:defRPr>
      </a:lvl6pPr>
      <a:lvl7pPr marL="1792096" algn="l" defTabSz="597365" rtl="0" eaLnBrk="1" latinLnBrk="0" hangingPunct="1">
        <a:defRPr sz="1176" kern="1200">
          <a:solidFill>
            <a:schemeClr val="tx1"/>
          </a:solidFill>
          <a:latin typeface="+mn-lt"/>
          <a:ea typeface="+mn-ea"/>
          <a:cs typeface="+mn-cs"/>
        </a:defRPr>
      </a:lvl7pPr>
      <a:lvl8pPr marL="2090779" algn="l" defTabSz="597365" rtl="0" eaLnBrk="1" latinLnBrk="0" hangingPunct="1">
        <a:defRPr sz="1176" kern="1200">
          <a:solidFill>
            <a:schemeClr val="tx1"/>
          </a:solidFill>
          <a:latin typeface="+mn-lt"/>
          <a:ea typeface="+mn-ea"/>
          <a:cs typeface="+mn-cs"/>
        </a:defRPr>
      </a:lvl8pPr>
      <a:lvl9pPr marL="2389462" algn="l" defTabSz="597365" rtl="0" eaLnBrk="1" latinLnBrk="0" hangingPunct="1">
        <a:defRPr sz="117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074" name="Rectangle 2">
            <a:extLst>
              <a:ext uri="{FF2B5EF4-FFF2-40B4-BE49-F238E27FC236}">
                <a16:creationId xmlns:a16="http://schemas.microsoft.com/office/drawing/2014/main" id="{17C6E821-C7B8-472B-8D8C-F3B7B9B43C3F}"/>
              </a:ext>
            </a:extLst>
          </p:cNvPr>
          <p:cNvSpPr>
            <a:spLocks noGrp="1" noChangeArrowheads="1"/>
          </p:cNvSpPr>
          <p:nvPr>
            <p:ph type="title"/>
          </p:nvPr>
        </p:nvSpPr>
        <p:spPr bwMode="auto">
          <a:xfrm>
            <a:off x="457200" y="274639"/>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defRPr>
            </a:pPr>
            <a:r>
              <a:rPr kumimoji="0" lang="en-US" altLang="en-US"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Candara" panose="020e0502030303020204" pitchFamily="34" charset="0"/>
                <a:ea typeface="+mj-ea"/>
                <a:cs typeface="Segoe UI" panose="020b0502040204020203" pitchFamily="34" charset="0"/>
                <a:sym typeface="Wingdings" charset="2"/>
              </a:rPr>
              <a:t>Click to edit Master title style</a:t>
            </a:r>
          </a:p>
        </p:txBody>
      </p:sp>
      <p:sp>
        <p:nvSpPr>
          <p:cNvPr id="3075" name="Rectangle 3">
            <a:extLst>
              <a:ext uri="{FF2B5EF4-FFF2-40B4-BE49-F238E27FC236}">
                <a16:creationId xmlns:a16="http://schemas.microsoft.com/office/drawing/2014/main" id="{2746E9E7-68D2-4EB1-BA8D-EE211013C345}"/>
              </a:ext>
            </a:extLst>
          </p:cNvPr>
          <p:cNvSpPr>
            <a:spLocks noGrp="1" noChangeArrowheads="1"/>
          </p:cNvSpPr>
          <p:nvPr>
            <p:ph type="body" idx="1"/>
          </p:nvPr>
        </p:nvSpPr>
        <p:spPr bwMode="auto">
          <a:xfrm>
            <a:off x="447675" y="1219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40021" marR="0" lvl="0" indent="-240021" algn="l" defTabSz="914400" fontAlgn="base">
              <a:lnSpc>
                <a:spcPct val="100000"/>
              </a:lnSpc>
              <a:spcBef>
                <a:spcPct val="20000"/>
              </a:spcBef>
              <a:spcAft>
                <a:spcPct val="0"/>
              </a:spcAft>
              <a:buSzTx/>
              <a:buChar char="•"/>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defRPr>
            </a:pPr>
            <a:r>
              <a:rPr kumimoji="0" lang="en-US" altLang="en-US"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mn-ea"/>
                <a:cs typeface="Segoe UI" panose="020b0502040204020203" pitchFamily="34" charset="0"/>
                <a:sym typeface="Wingdings" charset="2"/>
              </a:rPr>
              <a:t>Click to edit Master text styles</a:t>
            </a:r>
          </a:p>
          <a:p>
            <a:pPr marL="520047" marR="0" lvl="1" indent="-200018" algn="l" defTabSz="914400" fontAlgn="base">
              <a:lnSpc>
                <a:spcPct val="100000"/>
              </a:lnSpc>
              <a:spcBef>
                <a:spcPct val="200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Second level</a:t>
            </a:r>
          </a:p>
          <a:p>
            <a:pPr marL="800071" marR="0" lvl="2" indent="-160014" algn="l" defTabSz="914400" fontAlgn="base">
              <a:lnSpc>
                <a:spcPct val="100000"/>
              </a:lnSpc>
              <a:spcBef>
                <a:spcPct val="20000"/>
              </a:spcBef>
              <a:spcAft>
                <a:spcPct val="0"/>
              </a:spcAft>
              <a:buSzTx/>
              <a:buChar char="•"/>
              <a:defRPr kumimoji="0"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defRPr>
            </a:pPr>
            <a:r>
              <a:rPr kumimoji="0" lang="en-US" altLang="en-US" sz="149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andara" panose="020e0502030303020204" pitchFamily="34" charset="0"/>
                <a:ea typeface="Arial" pitchFamily="34" charset="0"/>
                <a:cs typeface="Segoe UI" panose="020b0502040204020203" pitchFamily="34" charset="0"/>
                <a:sym typeface="Wingdings" charset="2"/>
              </a:rPr>
              <a:t>Third level</a:t>
            </a:r>
          </a:p>
        </p:txBody>
      </p:sp>
      <p:sp>
        <p:nvSpPr>
          <p:cNvPr id="68613" name="Rectangle 5">
            <a:extLst>
              <a:ext uri="{FF2B5EF4-FFF2-40B4-BE49-F238E27FC236}">
                <a16:creationId xmlns:a16="http://schemas.microsoft.com/office/drawing/2014/main" id="{3E76EAE1-53D5-4D44-B4C3-26597E9A3F3B}"/>
              </a:ext>
            </a:extLst>
          </p:cNvPr>
          <p:cNvSpPr>
            <a:spLocks noGrp="1" noChangeArrowheads="1"/>
          </p:cNvSpPr>
          <p:nvPr>
            <p:ph type="ftr" sz="quarter" idx="3"/>
          </p:nvPr>
        </p:nvSpPr>
        <p:spPr bwMode="auto">
          <a:xfrm>
            <a:off x="457200" y="6245225"/>
            <a:ext cx="5562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fontAlgn="base" latinLnBrk="0" hangingPunct="1">
              <a:spcBef>
                <a:spcPct val="0"/>
              </a:spcBef>
              <a:spcAft>
                <a:spcPct val="0"/>
              </a:spcAft>
              <a:defRPr sz="980" kern="1200">
                <a:solidFill>
                  <a:schemeClr val="tx1"/>
                </a:solidFill>
                <a:latin typeface="Candara" panose="020e0502030303020204" pitchFamily="34" charset="0"/>
                <a:ea typeface="+mn-ea"/>
                <a:cs typeface="Segoe UI" panose="020b0502040204020203" pitchFamily="34" charset="0"/>
              </a:defRPr>
            </a:lvl1pPr>
          </a:lstStyle>
          <a:p>
            <a:pPr algn="l" fontAlgn="base">
              <a:spcBef>
                <a:spcPct val="0"/>
              </a:spcBef>
              <a:spcAft>
                <a:spcPct val="0"/>
              </a:spcAft>
              <a:buNone/>
              <a:defRPr kumimoji="0" sz="980" b="0" i="0" normalizeH="0" noProof="0">
                <a:solidFill>
                  <a:srgbClr val="000000"/>
                </a:solidFill>
                <a:uLnTx/>
                <a:uFillTx/>
                <a:latin typeface="Candara" panose="020e0502030303020204" pitchFamily="34" charset="0"/>
                <a:ea typeface="+mn-ea"/>
                <a:cs typeface="Segoe UI" panose="020b0502040204020203" pitchFamily="34" charset="0"/>
              </a:defRPr>
            </a:pPr>
            <a:r>
              <a:rPr kumimoji="0" lang="en-US" sz="980" b="0" i="0" normalizeH="0" noProof="0">
                <a:solidFill>
                  <a:srgbClr val="000000"/>
                </a:solidFill>
                <a:uLnTx/>
                <a:uFillTx/>
                <a:latin typeface="Candara" panose="020e0502030303020204" pitchFamily="34" charset="0"/>
                <a:ea typeface="+mn-ea"/>
                <a:cs typeface="Segoe UI" panose="020b0502040204020203" pitchFamily="34" charset="0"/>
              </a:rPr>
              <a:t> Data Structures Using C++ 2E </a:t>
            </a:r>
          </a:p>
        </p:txBody>
      </p:sp>
      <p:sp>
        <p:nvSpPr>
          <p:cNvPr id="68614" name="Rectangle 6">
            <a:extLst>
              <a:ext uri="{FF2B5EF4-FFF2-40B4-BE49-F238E27FC236}">
                <a16:creationId xmlns:a16="http://schemas.microsoft.com/office/drawing/2014/main" id="{575A96B7-FEE4-4597-A9F1-412BF9858B2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fontAlgn="base" latinLnBrk="0" hangingPunct="1">
              <a:spcBef>
                <a:spcPct val="0"/>
              </a:spcBef>
              <a:spcAft>
                <a:spcPct val="0"/>
              </a:spcAft>
              <a:defRPr sz="933" kern="1200">
                <a:solidFill>
                  <a:schemeClr val="tx1"/>
                </a:solidFill>
                <a:latin typeface="Candara" panose="020e0502030303020204" pitchFamily="34" charset="0"/>
                <a:ea typeface="+mn-ea"/>
                <a:cs typeface="Segoe UI" panose="020b0502040204020203" pitchFamily="34" charset="0"/>
              </a:defRPr>
            </a:lvl1pPr>
          </a:lstStyle>
          <a:p>
            <a:pPr algn="r" fontAlgn="base">
              <a:spcBef>
                <a:spcPct val="0"/>
              </a:spcBef>
              <a:spcAft>
                <a:spcPct val="0"/>
              </a:spcAft>
              <a:buNone/>
              <a:defRPr kumimoji="0" sz="933" b="0" i="0" normalizeH="0" noProof="0">
                <a:solidFill>
                  <a:srgbClr val="000000"/>
                </a:solidFill>
                <a:uLnTx/>
                <a:uFillTx/>
                <a:latin typeface="Candara" panose="020e0502030303020204" pitchFamily="34" charset="0"/>
                <a:ea typeface="+mn-ea"/>
                <a:cs typeface="Segoe UI" panose="020b0502040204020203" pitchFamily="34" charset="0"/>
              </a:defRPr>
            </a:pPr>
            <a:fld id="{E3748908-8A1A-4F4F-BDED-6F74C9B8E3CE}" type="slidenum">
              <a:rPr kumimoji="0" lang="en-US" altLang="en-US" sz="933" b="0" i="0" normalizeH="0" noProof="0">
                <a:solidFill>
                  <a:srgbClr val="000000"/>
                </a:solidFill>
                <a:uLnTx/>
                <a:uFillTx/>
                <a:latin typeface="Candara" panose="020e0502030303020204" pitchFamily="34" charset="0"/>
                <a:ea typeface="+mn-ea"/>
                <a:cs typeface="Segoe UI" panose="020b0502040204020203" pitchFamily="34" charset="0"/>
              </a:rPr>
              <a:t>‹#›</a:t>
            </a:fld>
            <a:endParaRPr lang="en-US" altLang="en-US"/>
          </a:p>
        </p:txBody>
      </p:sp>
    </p:spTree>
    <p:extLst>
      <p:ext uri="{BB962C8B-B14F-4D97-AF65-F5344CB8AC3E}">
        <p14:creationId xmlns:p14="http://schemas.microsoft.com/office/powerpoint/2010/main" val="361955789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ransition/>
  <p:timing/>
  <p:hf hdr="0" dt="0"/>
  <p:txStyles>
    <p:titleStyle>
      <a:lvl1pPr algn="ctr" rtl="0" eaLnBrk="0" fontAlgn="base" hangingPunct="0">
        <a:spcBef>
          <a:spcPct val="0"/>
        </a:spcBef>
        <a:spcAft>
          <a:spcPct val="0"/>
        </a:spcAft>
        <a:defRPr sz="2240" b="1">
          <a:solidFill>
            <a:srgbClr val="FF0000"/>
          </a:solidFill>
          <a:latin typeface="Candara" panose="020e0502030303020204" pitchFamily="34" charset="0"/>
          <a:ea typeface="+mj-ea"/>
          <a:cs typeface="Segoe UI" panose="020b0502040204020203" pitchFamily="34" charset="0"/>
        </a:defRPr>
      </a:lvl1pPr>
      <a:lvl2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2pPr>
      <a:lvl3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3pPr>
      <a:lvl4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4pPr>
      <a:lvl5pPr algn="ctr" rtl="0" eaLnBrk="0" fontAlgn="base" hangingPunct="0">
        <a:spcBef>
          <a:spcPct val="0"/>
        </a:spcBef>
        <a:spcAft>
          <a:spcPct val="0"/>
        </a:spcAft>
        <a:defRPr sz="2240" b="1">
          <a:solidFill>
            <a:srgbClr val="FF0000"/>
          </a:solidFill>
          <a:latin typeface="Candara" panose="020e0502030303020204" pitchFamily="34" charset="0"/>
          <a:cs typeface="Segoe UI" panose="020b0502040204020203" pitchFamily="34" charset="0"/>
        </a:defRPr>
      </a:lvl5pPr>
      <a:lvl6pPr marL="320029" algn="ctr" rtl="0" fontAlgn="base">
        <a:spcBef>
          <a:spcPct val="0"/>
        </a:spcBef>
        <a:spcAft>
          <a:spcPct val="0"/>
        </a:spcAft>
        <a:defRPr sz="2520">
          <a:solidFill>
            <a:schemeClr val="tx2"/>
          </a:solidFill>
          <a:latin typeface="Arial" pitchFamily="34" charset="0"/>
        </a:defRPr>
      </a:lvl6pPr>
      <a:lvl7pPr marL="640057" algn="ctr" rtl="0" fontAlgn="base">
        <a:spcBef>
          <a:spcPct val="0"/>
        </a:spcBef>
        <a:spcAft>
          <a:spcPct val="0"/>
        </a:spcAft>
        <a:defRPr sz="2520">
          <a:solidFill>
            <a:schemeClr val="tx2"/>
          </a:solidFill>
          <a:latin typeface="Arial" pitchFamily="34" charset="0"/>
        </a:defRPr>
      </a:lvl7pPr>
      <a:lvl8pPr marL="960086" algn="ctr" rtl="0" fontAlgn="base">
        <a:spcBef>
          <a:spcPct val="0"/>
        </a:spcBef>
        <a:spcAft>
          <a:spcPct val="0"/>
        </a:spcAft>
        <a:defRPr sz="2520">
          <a:solidFill>
            <a:schemeClr val="tx2"/>
          </a:solidFill>
          <a:latin typeface="Arial" pitchFamily="34" charset="0"/>
        </a:defRPr>
      </a:lvl8pPr>
      <a:lvl9pPr marL="1280114" algn="ctr" rtl="0" fontAlgn="base">
        <a:spcBef>
          <a:spcPct val="0"/>
        </a:spcBef>
        <a:spcAft>
          <a:spcPct val="0"/>
        </a:spcAft>
        <a:defRPr sz="2520">
          <a:solidFill>
            <a:schemeClr val="tx2"/>
          </a:solidFill>
          <a:latin typeface="Arial" pitchFamily="34" charset="0"/>
        </a:defRPr>
      </a:lvl9pPr>
    </p:titleStyle>
    <p:bodyStyle>
      <a:lvl1pPr marL="240021" indent="-240021" algn="l" rtl="0" eaLnBrk="0" fontAlgn="base" hangingPunct="0">
        <a:spcBef>
          <a:spcPct val="20000"/>
        </a:spcBef>
        <a:spcAft>
          <a:spcPct val="0"/>
        </a:spcAft>
        <a:buChar char="•"/>
        <a:defRPr sz="1773">
          <a:solidFill>
            <a:schemeClr val="tx1"/>
          </a:solidFill>
          <a:latin typeface="Candara" panose="020e0502030303020204" pitchFamily="34" charset="0"/>
          <a:ea typeface="+mn-ea"/>
          <a:cs typeface="Segoe UI" panose="020b0502040204020203" pitchFamily="34" charset="0"/>
        </a:defRPr>
      </a:lvl1pPr>
      <a:lvl2pPr marL="520047" indent="-200018" algn="l" rtl="0" eaLnBrk="0" fontAlgn="base" hangingPunct="0">
        <a:spcBef>
          <a:spcPct val="20000"/>
        </a:spcBef>
        <a:spcAft>
          <a:spcPct val="0"/>
        </a:spcAft>
        <a:buChar char="–"/>
        <a:defRPr>
          <a:solidFill>
            <a:schemeClr val="tx1"/>
          </a:solidFill>
          <a:latin typeface="Candara" panose="020e0502030303020204" pitchFamily="34" charset="0"/>
          <a:cs typeface="Segoe UI" panose="020b0502040204020203" pitchFamily="34" charset="0"/>
        </a:defRPr>
      </a:lvl2pPr>
      <a:lvl3pPr marL="800071" indent="-160014" algn="l" rtl="0" eaLnBrk="0" fontAlgn="base" hangingPunct="0">
        <a:spcBef>
          <a:spcPct val="20000"/>
        </a:spcBef>
        <a:spcAft>
          <a:spcPct val="0"/>
        </a:spcAft>
        <a:buChar char="•"/>
        <a:defRPr sz="1493">
          <a:solidFill>
            <a:schemeClr val="tx1"/>
          </a:solidFill>
          <a:latin typeface="Candara" panose="020e0502030303020204" pitchFamily="34" charset="0"/>
          <a:cs typeface="Segoe UI" panose="020b0502040204020203" pitchFamily="34" charset="0"/>
        </a:defRPr>
      </a:lvl3pPr>
      <a:lvl4pPr marL="1120100"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4pPr>
      <a:lvl5pPr marL="1440129" indent="-160014" algn="l" rtl="0" eaLnBrk="0" fontAlgn="base" hangingPunct="0">
        <a:spcBef>
          <a:spcPct val="20000"/>
        </a:spcBef>
        <a:spcAft>
          <a:spcPct val="0"/>
        </a:spcAft>
        <a:buChar char="»"/>
        <a:defRPr sz="1400">
          <a:solidFill>
            <a:schemeClr val="tx1"/>
          </a:solidFill>
          <a:latin typeface="+mn-lt"/>
          <a:cs typeface="Segoe UI" panose="020b0502040204020203" pitchFamily="34" charset="0"/>
        </a:defRPr>
      </a:lvl5pPr>
      <a:lvl6pPr marL="1760157" indent="-160014" algn="l" rtl="0" fontAlgn="base">
        <a:spcBef>
          <a:spcPct val="20000"/>
        </a:spcBef>
        <a:spcAft>
          <a:spcPct val="0"/>
        </a:spcAft>
        <a:buChar char="»"/>
        <a:defRPr sz="1400">
          <a:solidFill>
            <a:schemeClr val="tx1"/>
          </a:solidFill>
          <a:latin typeface="+mn-lt"/>
        </a:defRPr>
      </a:lvl6pPr>
      <a:lvl7pPr marL="2080186" indent="-160014" algn="l" rtl="0" fontAlgn="base">
        <a:spcBef>
          <a:spcPct val="20000"/>
        </a:spcBef>
        <a:spcAft>
          <a:spcPct val="0"/>
        </a:spcAft>
        <a:buChar char="»"/>
        <a:defRPr sz="1400">
          <a:solidFill>
            <a:schemeClr val="tx1"/>
          </a:solidFill>
          <a:latin typeface="+mn-lt"/>
        </a:defRPr>
      </a:lvl7pPr>
      <a:lvl8pPr marL="2400214" indent="-160014" algn="l" rtl="0" fontAlgn="base">
        <a:spcBef>
          <a:spcPct val="20000"/>
        </a:spcBef>
        <a:spcAft>
          <a:spcPct val="0"/>
        </a:spcAft>
        <a:buChar char="»"/>
        <a:defRPr sz="1400">
          <a:solidFill>
            <a:schemeClr val="tx1"/>
          </a:solidFill>
          <a:latin typeface="+mn-lt"/>
        </a:defRPr>
      </a:lvl8pPr>
      <a:lvl9pPr marL="2720243" indent="-160014" algn="l" rtl="0" fontAlgn="base">
        <a:spcBef>
          <a:spcPct val="20000"/>
        </a:spcBef>
        <a:spcAft>
          <a:spcPct val="0"/>
        </a:spcAft>
        <a:buChar char="»"/>
        <a:defRPr sz="1400">
          <a:solidFill>
            <a:schemeClr val="tx1"/>
          </a:solidFill>
          <a:latin typeface="+mn-lt"/>
        </a:defRPr>
      </a:lvl9pPr>
    </p:bodyStyle>
    <p:otherStyle>
      <a:defPPr>
        <a:defRPr lang="en-US"/>
      </a:defPPr>
      <a:lvl1pPr marL="0" algn="l" defTabSz="640057" rtl="0" eaLnBrk="1" latinLnBrk="0" hangingPunct="1">
        <a:defRPr sz="1260" kern="1200">
          <a:solidFill>
            <a:schemeClr val="tx1"/>
          </a:solidFill>
          <a:latin typeface="+mn-lt"/>
          <a:ea typeface="+mn-ea"/>
          <a:cs typeface="+mn-cs"/>
        </a:defRPr>
      </a:lvl1pPr>
      <a:lvl2pPr marL="320029" algn="l" defTabSz="640057" rtl="0" eaLnBrk="1" latinLnBrk="0" hangingPunct="1">
        <a:defRPr sz="1260" kern="1200">
          <a:solidFill>
            <a:schemeClr val="tx1"/>
          </a:solidFill>
          <a:latin typeface="+mn-lt"/>
          <a:ea typeface="+mn-ea"/>
          <a:cs typeface="+mn-cs"/>
        </a:defRPr>
      </a:lvl2pPr>
      <a:lvl3pPr marL="640057" algn="l" defTabSz="640057" rtl="0" eaLnBrk="1" latinLnBrk="0" hangingPunct="1">
        <a:defRPr sz="1260" kern="1200">
          <a:solidFill>
            <a:schemeClr val="tx1"/>
          </a:solidFill>
          <a:latin typeface="+mn-lt"/>
          <a:ea typeface="+mn-ea"/>
          <a:cs typeface="+mn-cs"/>
        </a:defRPr>
      </a:lvl3pPr>
      <a:lvl4pPr marL="960086" algn="l" defTabSz="640057" rtl="0" eaLnBrk="1" latinLnBrk="0" hangingPunct="1">
        <a:defRPr sz="1260" kern="1200">
          <a:solidFill>
            <a:schemeClr val="tx1"/>
          </a:solidFill>
          <a:latin typeface="+mn-lt"/>
          <a:ea typeface="+mn-ea"/>
          <a:cs typeface="+mn-cs"/>
        </a:defRPr>
      </a:lvl4pPr>
      <a:lvl5pPr marL="1280114" algn="l" defTabSz="640057" rtl="0" eaLnBrk="1" latinLnBrk="0" hangingPunct="1">
        <a:defRPr sz="1260" kern="1200">
          <a:solidFill>
            <a:schemeClr val="tx1"/>
          </a:solidFill>
          <a:latin typeface="+mn-lt"/>
          <a:ea typeface="+mn-ea"/>
          <a:cs typeface="+mn-cs"/>
        </a:defRPr>
      </a:lvl5pPr>
      <a:lvl6pPr marL="1600143" algn="l" defTabSz="640057" rtl="0" eaLnBrk="1" latinLnBrk="0" hangingPunct="1">
        <a:defRPr sz="1260" kern="1200">
          <a:solidFill>
            <a:schemeClr val="tx1"/>
          </a:solidFill>
          <a:latin typeface="+mn-lt"/>
          <a:ea typeface="+mn-ea"/>
          <a:cs typeface="+mn-cs"/>
        </a:defRPr>
      </a:lvl6pPr>
      <a:lvl7pPr marL="1920171" algn="l" defTabSz="640057" rtl="0" eaLnBrk="1" latinLnBrk="0" hangingPunct="1">
        <a:defRPr sz="1260" kern="1200">
          <a:solidFill>
            <a:schemeClr val="tx1"/>
          </a:solidFill>
          <a:latin typeface="+mn-lt"/>
          <a:ea typeface="+mn-ea"/>
          <a:cs typeface="+mn-cs"/>
        </a:defRPr>
      </a:lvl7pPr>
      <a:lvl8pPr marL="2240200" algn="l" defTabSz="640057" rtl="0" eaLnBrk="1" latinLnBrk="0" hangingPunct="1">
        <a:defRPr sz="1260" kern="1200">
          <a:solidFill>
            <a:schemeClr val="tx1"/>
          </a:solidFill>
          <a:latin typeface="+mn-lt"/>
          <a:ea typeface="+mn-ea"/>
          <a:cs typeface="+mn-cs"/>
        </a:defRPr>
      </a:lvl8pPr>
      <a:lvl9pPr marL="2560229" algn="l" defTabSz="640057" rtl="0" eaLnBrk="1" latinLnBrk="0" hangingPunct="1">
        <a:defRPr sz="126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27.gif"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37.xml" /><Relationship Id="rId2" Type="http://schemas.openxmlformats.org/officeDocument/2006/relationships/notesSlide" Target="../notesSlides/notesSlide5.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hyperlink" Target="https://download.respondus.com/lockdown/download.php?id=797913747" TargetMode="Externa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6.x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7.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8.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9.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45.pn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46.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47.pn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48.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hyperlink" Target="https://docs.oracle.com/cd/E11882_01/server.112/e41573/technique.htm#i11221" TargetMode="External" /><Relationship Id="rId3" Type="http://schemas.openxmlformats.org/officeDocument/2006/relationships/hyperlink" Target="https://docs.oracle.com/cd/E11882_01/server.112/e41573/technique.htm#i11199" TargetMode="Externa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28.gif"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hyperlink" Target="https://docs.oracle.com/cd/E11882_01/server.112/e41573/technique.htm#PFGRF94136" TargetMode="Externa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49.jpe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hyperlink" Target="https://docs.oracle.com/cd/E11882_01/server.112/e41573/memory.htm#i58728" TargetMode="External" /><Relationship Id="rId3" Type="http://schemas.openxmlformats.org/officeDocument/2006/relationships/hyperlink" Target="https://docs.oracle.com/cd/E11882_01/server.112/e41573/memory.htm#i49320" TargetMode="Externa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50.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26.gif"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29.gif"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30.gif"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31.gif"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32.gif"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10.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63.xml" /><Relationship Id="rId2" Type="http://schemas.openxmlformats.org/officeDocument/2006/relationships/image" Target="../media/image51.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63.xml" /><Relationship Id="rId2" Type="http://schemas.openxmlformats.org/officeDocument/2006/relationships/image" Target="../media/image52.pn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63.xml" /><Relationship Id="rId2" Type="http://schemas.openxmlformats.org/officeDocument/2006/relationships/image" Target="../media/image53.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63.xml" /><Relationship Id="rId2" Type="http://schemas.openxmlformats.org/officeDocument/2006/relationships/image" Target="../media/image54.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63.xml" /><Relationship Id="rId2" Type="http://schemas.openxmlformats.org/officeDocument/2006/relationships/image" Target="../media/image45.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29.gif"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63.xml"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11.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hyperlink" Target="https://download.respondus.com/lockdown/download.php?id=797913747" TargetMode="Externa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notesSlide" Target="../notesSlides/notesSlide12.xml"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notesSlide" Target="../notesSlides/notesSlide13.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notesSlide" Target="../notesSlides/notesSlide14.xml"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notesSlide" Target="../notesSlides/notesSlide15.xml"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image" Target="../media/image45.png"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image" Target="../media/image46.png"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image" Target="../media/image47.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image" Target="../media/image48.png"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hyperlink" Target="https://docs.oracle.com/cd/E11882_01/server.112/e41573/technique.htm#i11221" TargetMode="External" /><Relationship Id="rId3" Type="http://schemas.openxmlformats.org/officeDocument/2006/relationships/hyperlink" Target="https://docs.oracle.com/cd/E11882_01/server.112/e41573/technique.htm#i11199" TargetMode="External"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hyperlink" Target="https://docs.oracle.com/cd/E11882_01/server.112/e41573/technique.htm#PFGRF94136" TargetMode="Externa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image" Target="../media/image49.jpeg"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hyperlink" Target="https://docs.oracle.com/cd/E11882_01/server.112/e41573/memory.htm#i58728" TargetMode="External" /><Relationship Id="rId3" Type="http://schemas.openxmlformats.org/officeDocument/2006/relationships/hyperlink" Target="https://docs.oracle.com/cd/E11882_01/server.112/e41573/memory.htm#i49320" TargetMode="Externa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image" Target="../media/image50.png"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image" Target="../media/image26.gif"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46.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47.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48.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image" Target="../media/image29.gif" /></Relationships>
</file>

<file path=ppt/slides/_rels/slide249.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250.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51.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52.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image" Target="../media/image30.gif" /></Relationships>
</file>

<file path=ppt/slides/_rels/slide253.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image" Target="../media/image31.gif" /></Relationships>
</file>

<file path=ppt/slides/_rels/slide254.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image" Target="../media/image32.gif" /></Relationships>
</file>

<file path=ppt/slides/_rels/slide255.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256.xml.rels>&#65279;<?xml version="1.0" encoding="utf-8" standalone="yes"?><Relationships xmlns="http://schemas.openxmlformats.org/package/2006/relationships"><Relationship Id="rId1" Type="http://schemas.openxmlformats.org/officeDocument/2006/relationships/slideLayout" Target="../slideLayouts/slideLayout81.xml" /><Relationship Id="rId2" Type="http://schemas.openxmlformats.org/officeDocument/2006/relationships/notesSlide" Target="../notesSlides/notesSlide16.xml" /></Relationships>
</file>

<file path=ppt/slides/_rels/slide257.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58.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59.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0.gif" /></Relationships>
</file>

<file path=ppt/slides/_rels/slide260.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61.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62.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63.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64.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65.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66.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67.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68.xml.rels>&#65279;<?xml version="1.0" encoding="utf-8" standalone="yes"?><Relationships xmlns="http://schemas.openxmlformats.org/package/2006/relationships"><Relationship Id="rId1" Type="http://schemas.openxmlformats.org/officeDocument/2006/relationships/slideLayout" Target="../slideLayouts/slideLayout95.xml" /><Relationship Id="rId2" Type="http://schemas.openxmlformats.org/officeDocument/2006/relationships/image" Target="../media/image51.png" /></Relationships>
</file>

<file path=ppt/slides/_rels/slide269.xml.rels>&#65279;<?xml version="1.0" encoding="utf-8" standalone="yes"?><Relationships xmlns="http://schemas.openxmlformats.org/package/2006/relationships"><Relationship Id="rId1" Type="http://schemas.openxmlformats.org/officeDocument/2006/relationships/slideLayout" Target="../slideLayouts/slideLayout95.xml" /><Relationship Id="rId2" Type="http://schemas.openxmlformats.org/officeDocument/2006/relationships/image" Target="../media/image52.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270.xml.rels>&#65279;<?xml version="1.0" encoding="utf-8" standalone="yes"?><Relationships xmlns="http://schemas.openxmlformats.org/package/2006/relationships"><Relationship Id="rId1" Type="http://schemas.openxmlformats.org/officeDocument/2006/relationships/slideLayout" Target="../slideLayouts/slideLayout95.xml" /><Relationship Id="rId2" Type="http://schemas.openxmlformats.org/officeDocument/2006/relationships/image" Target="../media/image53.png" /></Relationships>
</file>

<file path=ppt/slides/_rels/slide271.xml.rels>&#65279;<?xml version="1.0" encoding="utf-8" standalone="yes"?><Relationships xmlns="http://schemas.openxmlformats.org/package/2006/relationships"><Relationship Id="rId1" Type="http://schemas.openxmlformats.org/officeDocument/2006/relationships/slideLayout" Target="../slideLayouts/slideLayout95.xml" /><Relationship Id="rId2" Type="http://schemas.openxmlformats.org/officeDocument/2006/relationships/image" Target="../media/image54.png" /></Relationships>
</file>

<file path=ppt/slides/_rels/slide272.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73.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74.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75.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76.xml.rels>&#65279;<?xml version="1.0" encoding="utf-8" standalone="yes"?><Relationships xmlns="http://schemas.openxmlformats.org/package/2006/relationships"><Relationship Id="rId1" Type="http://schemas.openxmlformats.org/officeDocument/2006/relationships/slideLayout" Target="../slideLayouts/slideLayout95.xml" /><Relationship Id="rId2" Type="http://schemas.openxmlformats.org/officeDocument/2006/relationships/image" Target="../media/image45.png" /></Relationships>
</file>

<file path=ppt/slides/_rels/slide277.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78.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79.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280.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81.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82.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83.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84.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85.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86.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87.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88.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89.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290.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91.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292.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7.xml" /></Relationships>
</file>

<file path=ppt/slides/_rels/slide293.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294.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295.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296.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notesSlide" Target="../notesSlides/notesSlide18.xml" /></Relationships>
</file>

<file path=ppt/slides/_rels/slide297.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notesSlide" Target="../notesSlides/notesSlide19.xml" /></Relationships>
</file>

<file path=ppt/slides/_rels/slide298.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notesSlide" Target="../notesSlides/notesSlide20.xml" /></Relationships>
</file>

<file path=ppt/slides/_rels/slide299.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notesSlide" Target="../notesSlides/notesSlide21.xml" /><Relationship Id="rId3" Type="http://schemas.openxmlformats.org/officeDocument/2006/relationships/image" Target="../media/image55.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300.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notesSlide" Target="../notesSlides/notesSlide22.xml" /></Relationships>
</file>

<file path=ppt/slides/_rels/slide301.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notesSlide" Target="../notesSlides/notesSlide23.xml" /></Relationships>
</file>

<file path=ppt/slides/_rels/slide302.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notesSlide" Target="../notesSlides/notesSlide24.xml" /><Relationship Id="rId3" Type="http://schemas.openxmlformats.org/officeDocument/2006/relationships/image" Target="../media/image56.png" /></Relationships>
</file>

<file path=ppt/slides/_rels/slide303.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04.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notesSlide" Target="../notesSlides/notesSlide25.xml" /></Relationships>
</file>

<file path=ppt/slides/_rels/slide305.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notesSlide" Target="../notesSlides/notesSlide26.xml" /></Relationships>
</file>

<file path=ppt/slides/_rels/slide306.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notesSlide" Target="../notesSlides/notesSlide27.xml" /><Relationship Id="rId3" Type="http://schemas.openxmlformats.org/officeDocument/2006/relationships/image" Target="../media/image57.gif" /></Relationships>
</file>

<file path=ppt/slides/_rels/slide307.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notesSlide" Target="../notesSlides/notesSlide28.xml" /></Relationships>
</file>

<file path=ppt/slides/_rels/slide308.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image" Target="../media/image58.png" /></Relationships>
</file>

<file path=ppt/slides/_rels/slide309.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310.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11.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image" Target="../media/image59.gif" /></Relationships>
</file>

<file path=ppt/slides/_rels/slide312.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image" Target="../media/image60.gif" /></Relationships>
</file>

<file path=ppt/slides/_rels/slide313.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14.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15.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16.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image" Target="../media/image61.png" /></Relationships>
</file>

<file path=ppt/slides/_rels/slide317.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18.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image" Target="../media/image62.png" /></Relationships>
</file>

<file path=ppt/slides/_rels/slide319.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320.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1.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2.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3.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4.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5.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6.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7.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8.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9.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1.gif" /></Relationships>
</file>

<file path=ppt/slides/_rels/slide330.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image" Target="../media/image63.jpeg" /></Relationships>
</file>

<file path=ppt/slides/_rels/slide331.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32.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image" Target="../media/image64.jpeg" /></Relationships>
</file>

<file path=ppt/slides/_rels/slide333.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image" Target="../media/image65.jpeg" /></Relationships>
</file>

<file path=ppt/slides/_rels/slide334.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35.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36.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37.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38.xml.rels>&#65279;<?xml version="1.0" encoding="utf-8" standalone="yes"?><Relationships xmlns="http://schemas.openxmlformats.org/package/2006/relationships"><Relationship Id="rId1" Type="http://schemas.openxmlformats.org/officeDocument/2006/relationships/slideLayout" Target="../slideLayouts/slideLayout121.xml" /><Relationship Id="rId2" Type="http://schemas.openxmlformats.org/officeDocument/2006/relationships/notesSlide" Target="../notesSlides/notesSlide29.xml" /></Relationships>
</file>

<file path=ppt/slides/_rels/slide339.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340.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41.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42.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43.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66.jpeg" /></Relationships>
</file>

<file path=ppt/slides/_rels/slide344.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hyperlink" Target="https://martinfowler.com/articles/microservices.html" TargetMode="External" /></Relationships>
</file>

<file path=ppt/slides/_rels/slide345.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67.png" /></Relationships>
</file>

<file path=ppt/slides/_rels/slide346.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47.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68.png" /></Relationships>
</file>

<file path=ppt/slides/_rels/slide348.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69.jpeg" /></Relationships>
</file>

<file path=ppt/slides/_rels/slide349.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350.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70.jpeg" /></Relationships>
</file>

<file path=ppt/slides/_rels/slide351.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52.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71.jpeg" /></Relationships>
</file>

<file path=ppt/slides/_rels/slide353.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54.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72.jpeg" /></Relationships>
</file>

<file path=ppt/slides/_rels/slide355.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56.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57.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58.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59.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73.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360.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74.png" /></Relationships>
</file>

<file path=ppt/slides/_rels/slide361.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62.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63.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64.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65.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66.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75.png" /></Relationships>
</file>

<file path=ppt/slides/_rels/slide367.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76.png" /></Relationships>
</file>

<file path=ppt/slides/_rels/slide368.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69.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370.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77.jpeg" /></Relationships>
</file>

<file path=ppt/slides/_rels/slide371.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78.png" /></Relationships>
</file>

<file path=ppt/slides/_rels/slide372.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79.png" /></Relationships>
</file>

<file path=ppt/slides/_rels/slide373.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74.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hyperlink" Target="https://github.com/spring-projects/spring-data-commons" TargetMode="External" /><Relationship Id="rId3" Type="http://schemas.openxmlformats.org/officeDocument/2006/relationships/hyperlink" Target="https://spring.io/projects/spring-data-jpa" TargetMode="External" /><Relationship Id="rId4" Type="http://schemas.openxmlformats.org/officeDocument/2006/relationships/hyperlink" Target="https://github.com/spring-projects/spring-data-keyvalue" TargetMode="External" /><Relationship Id="rId5" Type="http://schemas.openxmlformats.org/officeDocument/2006/relationships/hyperlink" Target="https://spring.io/projects/spring-data-ldap" TargetMode="External" /><Relationship Id="rId6" Type="http://schemas.openxmlformats.org/officeDocument/2006/relationships/hyperlink" Target="https://github.com/spring-projects/spring-ldap" TargetMode="External" /><Relationship Id="rId7" Type="http://schemas.openxmlformats.org/officeDocument/2006/relationships/hyperlink" Target="https://spring.io/projects/spring-data-mongodb" TargetMode="External" /><Relationship Id="rId8" Type="http://schemas.openxmlformats.org/officeDocument/2006/relationships/hyperlink" Target="https://spring.io/projects/spring-data-redis" TargetMode="External" /><Relationship Id="rId9" Type="http://schemas.openxmlformats.org/officeDocument/2006/relationships/hyperlink" Target="https://spring.io/projects/spring-data-rest" TargetMode="External" /></Relationships>
</file>

<file path=ppt/slides/_rels/slide375.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76.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hyperlink" Target="https://martinfowler.com/bliki/PolyglotPersistence.html" TargetMode="External" /></Relationships>
</file>

<file path=ppt/slides/_rels/slide377.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80.png" /></Relationships>
</file>

<file path=ppt/slides/_rels/slide378.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79.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2.gif" /></Relationships>
</file>

<file path=ppt/slides/_rels/slide380.xml.rels>&#65279;<?xml version="1.0" encoding="utf-8" standalone="yes"?><Relationships xmlns="http://schemas.openxmlformats.org/package/2006/relationships"><Relationship Id="rId1" Type="http://schemas.openxmlformats.org/officeDocument/2006/relationships/slideLayout" Target="../slideLayouts/slideLayout141.xml" /><Relationship Id="rId2" Type="http://schemas.openxmlformats.org/officeDocument/2006/relationships/notesSlide" Target="../notesSlides/notesSlide30.xml" /></Relationships>
</file>

<file path=ppt/slides/_rels/slide381.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31.xml" /></Relationships>
</file>

<file path=ppt/slides/_rels/slide382.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32.xml" /></Relationships>
</file>

<file path=ppt/slides/_rels/slide383.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33.xml" /><Relationship Id="rId3" Type="http://schemas.openxmlformats.org/officeDocument/2006/relationships/image" Target="../media/image81.gif" /></Relationships>
</file>

<file path=ppt/slides/_rels/slide384.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34.xml" /></Relationships>
</file>

<file path=ppt/slides/_rels/slide385.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35.xml" /><Relationship Id="rId3" Type="http://schemas.openxmlformats.org/officeDocument/2006/relationships/image" Target="../media/image82.gif" /></Relationships>
</file>

<file path=ppt/slides/_rels/slide386.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36.xml" /></Relationships>
</file>

<file path=ppt/slides/_rels/slide387.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37.xml" /></Relationships>
</file>

<file path=ppt/slides/_rels/slide388.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38.xml" /></Relationships>
</file>

<file path=ppt/slides/_rels/slide389.xml.rels>&#65279;<?xml version="1.0" encoding="utf-8" standalone="yes"?><Relationships xmlns="http://schemas.openxmlformats.org/package/2006/relationships"><Relationship Id="rId1" Type="http://schemas.openxmlformats.org/officeDocument/2006/relationships/slideLayout" Target="../slideLayouts/slideLayout155.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3.gif" /></Relationships>
</file>

<file path=ppt/slides/_rels/slide390.xml.rels>&#65279;<?xml version="1.0" encoding="utf-8" standalone="yes"?><Relationships xmlns="http://schemas.openxmlformats.org/package/2006/relationships"><Relationship Id="rId1" Type="http://schemas.openxmlformats.org/officeDocument/2006/relationships/slideLayout" Target="../slideLayouts/slideLayout155.xml" /></Relationships>
</file>

<file path=ppt/slides/_rels/slide391.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39.xml" /><Relationship Id="rId3" Type="http://schemas.openxmlformats.org/officeDocument/2006/relationships/image" Target="../media/image83.gif" /></Relationships>
</file>

<file path=ppt/slides/_rels/slide392.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40.xml" /></Relationships>
</file>

<file path=ppt/slides/_rels/slide393.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41.xml" /><Relationship Id="rId3" Type="http://schemas.openxmlformats.org/officeDocument/2006/relationships/image" Target="../media/image84.gif" /></Relationships>
</file>

<file path=ppt/slides/_rels/slide394.xml.rels>&#65279;<?xml version="1.0" encoding="utf-8" standalone="yes"?><Relationships xmlns="http://schemas.openxmlformats.org/package/2006/relationships"><Relationship Id="rId1" Type="http://schemas.openxmlformats.org/officeDocument/2006/relationships/slideLayout" Target="../slideLayouts/slideLayout155.xml" /></Relationships>
</file>

<file path=ppt/slides/_rels/slide395.xml.rels>&#65279;<?xml version="1.0" encoding="utf-8" standalone="yes"?><Relationships xmlns="http://schemas.openxmlformats.org/package/2006/relationships"><Relationship Id="rId1" Type="http://schemas.openxmlformats.org/officeDocument/2006/relationships/slideLayout" Target="../slideLayouts/slideLayout155.xml" /></Relationships>
</file>

<file path=ppt/slides/_rels/slide396.xml.rels>&#65279;<?xml version="1.0" encoding="utf-8" standalone="yes"?><Relationships xmlns="http://schemas.openxmlformats.org/package/2006/relationships"><Relationship Id="rId1" Type="http://schemas.openxmlformats.org/officeDocument/2006/relationships/slideLayout" Target="../slideLayouts/slideLayout155.xml" /></Relationships>
</file>

<file path=ppt/slides/_rels/slide397.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42.xml" /></Relationships>
</file>

<file path=ppt/slides/_rels/slide398.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43.xml" /></Relationships>
</file>

<file path=ppt/slides/_rels/slide399.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44.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400.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45.xml" /></Relationships>
</file>

<file path=ppt/slides/_rels/slide401.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46.xml" /></Relationships>
</file>

<file path=ppt/slides/_rels/slide402.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47.xml" /><Relationship Id="rId3" Type="http://schemas.openxmlformats.org/officeDocument/2006/relationships/image" Target="../media/image55.png" /></Relationships>
</file>

<file path=ppt/slides/_rels/slide403.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48.xml" /></Relationships>
</file>

<file path=ppt/slides/_rels/slide404.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49.xml" /><Relationship Id="rId3" Type="http://schemas.openxmlformats.org/officeDocument/2006/relationships/image" Target="../media/image56.png" /></Relationships>
</file>

<file path=ppt/slides/_rels/slide405.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50.xml" /></Relationships>
</file>

<file path=ppt/slides/_rels/slide406.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51.xml" /></Relationships>
</file>

<file path=ppt/slides/_rels/slide407.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52.xml" /></Relationships>
</file>

<file path=ppt/slides/_rels/slide408.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53.xml" /></Relationships>
</file>

<file path=ppt/slides/_rels/slide409.xml.rels>&#65279;<?xml version="1.0" encoding="utf-8" standalone="yes"?><Relationships xmlns="http://schemas.openxmlformats.org/package/2006/relationships"><Relationship Id="rId1" Type="http://schemas.openxmlformats.org/officeDocument/2006/relationships/slideLayout" Target="../slideLayouts/slideLayout155.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410.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54.xml" /></Relationships>
</file>

<file path=ppt/slides/_rels/slide411.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notesSlide" Target="../notesSlides/notesSlide55.xml" /></Relationships>
</file>

<file path=ppt/slides/_rels/slide412.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13.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14.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15.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16.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17.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18.xml.rels>&#65279;<?xml version="1.0" encoding="utf-8" standalone="yes"?><Relationships xmlns="http://schemas.openxmlformats.org/package/2006/relationships"><Relationship Id="rId1" Type="http://schemas.openxmlformats.org/officeDocument/2006/relationships/slideLayout" Target="../slideLayouts/slideLayout172.xml" /><Relationship Id="rId2" Type="http://schemas.openxmlformats.org/officeDocument/2006/relationships/image" Target="../media/image46.png" /></Relationships>
</file>

<file path=ppt/slides/_rels/slide419.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420.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21.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22.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23.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24.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25.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26.xml.rels>&#65279;<?xml version="1.0" encoding="utf-8" standalone="yes"?><Relationships xmlns="http://schemas.openxmlformats.org/package/2006/relationships"><Relationship Id="rId1" Type="http://schemas.openxmlformats.org/officeDocument/2006/relationships/slideLayout" Target="../slideLayouts/slideLayout172.xml" /><Relationship Id="rId2" Type="http://schemas.openxmlformats.org/officeDocument/2006/relationships/image" Target="../media/image47.png" /></Relationships>
</file>

<file path=ppt/slides/_rels/slide427.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28.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29.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430.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31.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32.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33.xml.rels>&#65279;<?xml version="1.0" encoding="utf-8" standalone="yes"?><Relationships xmlns="http://schemas.openxmlformats.org/package/2006/relationships"><Relationship Id="rId1" Type="http://schemas.openxmlformats.org/officeDocument/2006/relationships/slideLayout" Target="../slideLayouts/slideLayout172.xml" /><Relationship Id="rId2" Type="http://schemas.openxmlformats.org/officeDocument/2006/relationships/image" Target="../media/image85.gif" /></Relationships>
</file>

<file path=ppt/slides/_rels/slide434.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35.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36.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37.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38.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39.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440.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41.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42.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43.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44.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45.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46.xml.rels>&#65279;<?xml version="1.0" encoding="utf-8" standalone="yes"?><Relationships xmlns="http://schemas.openxmlformats.org/package/2006/relationships"><Relationship Id="rId1" Type="http://schemas.openxmlformats.org/officeDocument/2006/relationships/slideLayout" Target="../slideLayouts/slideLayout172.xml" /></Relationships>
</file>

<file path=ppt/slides/_rels/slide447.xml.rels>&#65279;<?xml version="1.0" encoding="utf-8" standalone="yes"?><Relationships xmlns="http://schemas.openxmlformats.org/package/2006/relationships"><Relationship Id="rId1" Type="http://schemas.openxmlformats.org/officeDocument/2006/relationships/slideLayout" Target="../slideLayouts/slideLayout179.xml" /><Relationship Id="rId2" Type="http://schemas.openxmlformats.org/officeDocument/2006/relationships/notesSlide" Target="../notesSlides/notesSlide56.xml" /></Relationships>
</file>

<file path=ppt/slides/_rels/slide448.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49.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450.xml.rels>&#65279;<?xml version="1.0" encoding="utf-8" standalone="yes"?><Relationships xmlns="http://schemas.openxmlformats.org/package/2006/relationships"><Relationship Id="rId1" Type="http://schemas.openxmlformats.org/officeDocument/2006/relationships/slideLayout" Target="../slideLayouts/slideLayout193.xml" /><Relationship Id="rId2" Type="http://schemas.openxmlformats.org/officeDocument/2006/relationships/image" Target="../media/image48.png" /></Relationships>
</file>

<file path=ppt/slides/_rels/slide451.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52.xml.rels>&#65279;<?xml version="1.0" encoding="utf-8" standalone="yes"?><Relationships xmlns="http://schemas.openxmlformats.org/package/2006/relationships"><Relationship Id="rId1" Type="http://schemas.openxmlformats.org/officeDocument/2006/relationships/slideLayout" Target="../slideLayouts/slideLayout193.xml" /><Relationship Id="rId2" Type="http://schemas.openxmlformats.org/officeDocument/2006/relationships/image" Target="../media/image86.png" /></Relationships>
</file>

<file path=ppt/slides/_rels/slide453.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54.xml.rels>&#65279;<?xml version="1.0" encoding="utf-8" standalone="yes"?><Relationships xmlns="http://schemas.openxmlformats.org/package/2006/relationships"><Relationship Id="rId1" Type="http://schemas.openxmlformats.org/officeDocument/2006/relationships/slideLayout" Target="../slideLayouts/slideLayout193.xml" /><Relationship Id="rId2" Type="http://schemas.openxmlformats.org/officeDocument/2006/relationships/image" Target="../media/image87.png" /></Relationships>
</file>

<file path=ppt/slides/_rels/slide455.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56.xml.rels>&#65279;<?xml version="1.0" encoding="utf-8" standalone="yes"?><Relationships xmlns="http://schemas.openxmlformats.org/package/2006/relationships"><Relationship Id="rId1" Type="http://schemas.openxmlformats.org/officeDocument/2006/relationships/slideLayout" Target="../slideLayouts/slideLayout193.xml" /><Relationship Id="rId2" Type="http://schemas.openxmlformats.org/officeDocument/2006/relationships/image" Target="../media/image88.png" /></Relationships>
</file>

<file path=ppt/slides/_rels/slide457.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58.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59.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460.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61.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62.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63.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64.xml.rels>&#65279;<?xml version="1.0" encoding="utf-8" standalone="yes"?><Relationships xmlns="http://schemas.openxmlformats.org/package/2006/relationships"><Relationship Id="rId1" Type="http://schemas.openxmlformats.org/officeDocument/2006/relationships/slideLayout" Target="../slideLayouts/slideLayout193.xml" /><Relationship Id="rId2" Type="http://schemas.openxmlformats.org/officeDocument/2006/relationships/image" Target="../media/image89.png" /></Relationships>
</file>

<file path=ppt/slides/_rels/slide465.xml.rels>&#65279;<?xml version="1.0" encoding="utf-8" standalone="yes"?><Relationships xmlns="http://schemas.openxmlformats.org/package/2006/relationships"><Relationship Id="rId1" Type="http://schemas.openxmlformats.org/officeDocument/2006/relationships/slideLayout" Target="../slideLayouts/slideLayout193.xml" /><Relationship Id="rId2" Type="http://schemas.openxmlformats.org/officeDocument/2006/relationships/image" Target="../media/image90.png" /></Relationships>
</file>

<file path=ppt/slides/_rels/slide466.xml.rels>&#65279;<?xml version="1.0" encoding="utf-8" standalone="yes"?><Relationships xmlns="http://schemas.openxmlformats.org/package/2006/relationships"><Relationship Id="rId1" Type="http://schemas.openxmlformats.org/officeDocument/2006/relationships/slideLayout" Target="../slideLayouts/slideLayout193.xml" /><Relationship Id="rId2" Type="http://schemas.openxmlformats.org/officeDocument/2006/relationships/image" Target="../media/image91.png" /></Relationships>
</file>

<file path=ppt/slides/_rels/slide467.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68.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69.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470.xml.rels>&#65279;<?xml version="1.0" encoding="utf-8" standalone="yes"?><Relationships xmlns="http://schemas.openxmlformats.org/package/2006/relationships"><Relationship Id="rId1" Type="http://schemas.openxmlformats.org/officeDocument/2006/relationships/slideLayout" Target="../slideLayouts/slideLayout193.xml" /><Relationship Id="rId2" Type="http://schemas.openxmlformats.org/officeDocument/2006/relationships/hyperlink" Target="https://www.w3resource.com/mysql/creating-using-databases-tables/create-table.php" TargetMode="External" /></Relationships>
</file>

<file path=ppt/slides/_rels/slide471.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72.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73.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74.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75.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76.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77.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78.xml.rels>&#65279;<?xml version="1.0" encoding="utf-8" standalone="yes"?><Relationships xmlns="http://schemas.openxmlformats.org/package/2006/relationships"><Relationship Id="rId1" Type="http://schemas.openxmlformats.org/officeDocument/2006/relationships/slideLayout" Target="../slideLayouts/slideLayout193.xml" /><Relationship Id="rId2" Type="http://schemas.openxmlformats.org/officeDocument/2006/relationships/hyperlink" Target="https://dev.mysql.com/doc/refman/8.0/en/server-system-variables.html#sysvar_optimizer_switch" TargetMode="External" /></Relationships>
</file>

<file path=ppt/slides/_rels/slide479.xml.rels>&#65279;<?xml version="1.0" encoding="utf-8" standalone="yes"?><Relationships xmlns="http://schemas.openxmlformats.org/package/2006/relationships"><Relationship Id="rId1" Type="http://schemas.openxmlformats.org/officeDocument/2006/relationships/slideLayout" Target="../slideLayouts/slideLayout193.xml" /><Relationship Id="rId2" Type="http://schemas.openxmlformats.org/officeDocument/2006/relationships/image" Target="../media/image92.png" /><Relationship Id="rId3" Type="http://schemas.openxmlformats.org/officeDocument/2006/relationships/hyperlink" Target="https://dev.mysql.com/doc/refman/8.0/en/optimizer-hints.html#optimizer-hints-overview" TargetMode="Externa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2.xml" /></Relationships>
</file>

<file path=ppt/slides/_rels/slide480.xml.rels>&#65279;<?xml version="1.0" encoding="utf-8" standalone="yes"?><Relationships xmlns="http://schemas.openxmlformats.org/package/2006/relationships"><Relationship Id="rId1" Type="http://schemas.openxmlformats.org/officeDocument/2006/relationships/slideLayout" Target="../slideLayouts/slideLayout193.xml" /></Relationships>
</file>

<file path=ppt/slides/_rels/slide481.xml.rels>&#65279;<?xml version="1.0" encoding="utf-8" standalone="yes"?><Relationships xmlns="http://schemas.openxmlformats.org/package/2006/relationships"><Relationship Id="rId1" Type="http://schemas.openxmlformats.org/officeDocument/2006/relationships/slideLayout" Target="../slideLayouts/slideLayout199.xml" /><Relationship Id="rId2" Type="http://schemas.openxmlformats.org/officeDocument/2006/relationships/notesSlide" Target="../notesSlides/notesSlide57.xml" /></Relationships>
</file>

<file path=ppt/slides/_rels/slide482.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483.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484.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485.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hyperlink" Target="https://docs.oracle.com/cd/E11882_01/server.112/e41573/technique.htm#i11221" TargetMode="External" /><Relationship Id="rId3" Type="http://schemas.openxmlformats.org/officeDocument/2006/relationships/hyperlink" Target="https://docs.oracle.com/cd/E11882_01/server.112/e41573/technique.htm#i11199" TargetMode="External" /></Relationships>
</file>

<file path=ppt/slides/_rels/slide486.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hyperlink" Target="https://docs.oracle.com/cd/E11882_01/server.112/e41573/technique.htm#PFGRF94136" TargetMode="External" /></Relationships>
</file>

<file path=ppt/slides/_rels/slide487.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image" Target="../media/image49.jpeg" /></Relationships>
</file>

<file path=ppt/slides/_rels/slide488.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hyperlink" Target="https://docs.oracle.com/cd/E11882_01/server.112/e41573/memory.htm#i58728" TargetMode="External" /><Relationship Id="rId3" Type="http://schemas.openxmlformats.org/officeDocument/2006/relationships/hyperlink" Target="https://docs.oracle.com/cd/E11882_01/server.112/e41573/memory.htm#i49320" TargetMode="External" /></Relationships>
</file>

<file path=ppt/slides/_rels/slide489.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490.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491.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492.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image" Target="../media/image93.gif" /></Relationships>
</file>

<file path=ppt/slides/_rels/slide493.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image" Target="../media/image94.gif" /></Relationships>
</file>

<file path=ppt/slides/_rels/slide494.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495.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image" Target="../media/image50.png" /></Relationships>
</file>

<file path=ppt/slides/_rels/slide496.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497.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498.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image" Target="../media/image95.png" /><Relationship Id="rId3" Type="http://schemas.openxmlformats.org/officeDocument/2006/relationships/image" Target="../media/image96.png" /></Relationships>
</file>

<file path=ppt/slides/_rels/slide499.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500.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image" Target="../media/image97.png" /></Relationships>
</file>

<file path=ppt/slides/_rels/slide501.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502.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hyperlink" Target="https://docs.oracle.com/cd/E11882_01/server.112/e41573/optimops.htm#i38318" TargetMode="External" /><Relationship Id="rId3" Type="http://schemas.openxmlformats.org/officeDocument/2006/relationships/hyperlink" Target="https://docs.oracle.com/cd/E11882_01/server.112/e41573/optimops.htm#i82080" TargetMode="External" /></Relationships>
</file>

<file path=ppt/slides/_rels/slide503.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image" Target="../media/image98.gif" /></Relationships>
</file>

<file path=ppt/slides/_rels/slide504.xml.rels>&#65279;<?xml version="1.0" encoding="utf-8" standalone="yes"?><Relationships xmlns="http://schemas.openxmlformats.org/package/2006/relationships"><Relationship Id="rId1" Type="http://schemas.openxmlformats.org/officeDocument/2006/relationships/slideLayout" Target="../slideLayouts/slideLayout213.xml" /><Relationship Id="rId2" Type="http://schemas.openxmlformats.org/officeDocument/2006/relationships/image" Target="../media/image99.png" /></Relationships>
</file>

<file path=ppt/slides/_rels/slide505.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506.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507.xml.rels>&#65279;<?xml version="1.0" encoding="utf-8" standalone="yes"?><Relationships xmlns="http://schemas.openxmlformats.org/package/2006/relationships"><Relationship Id="rId1" Type="http://schemas.openxmlformats.org/officeDocument/2006/relationships/slideLayout" Target="../slideLayouts/slideLayout213.xml" /></Relationships>
</file>

<file path=ppt/slides/_rels/slide508.xml.rels>&#65279;<?xml version="1.0" encoding="utf-8" standalone="yes"?><Relationships xmlns="http://schemas.openxmlformats.org/package/2006/relationships"><Relationship Id="rId1" Type="http://schemas.openxmlformats.org/officeDocument/2006/relationships/slideLayout" Target="../slideLayouts/slideLayout219.xml" /><Relationship Id="rId2" Type="http://schemas.openxmlformats.org/officeDocument/2006/relationships/notesSlide" Target="../notesSlides/notesSlide58.xml" /></Relationships>
</file>

<file path=ppt/slides/_rels/slide509.xml.rels>&#65279;<?xml version="1.0" encoding="utf-8" standalone="yes"?><Relationships xmlns="http://schemas.openxmlformats.org/package/2006/relationships"><Relationship Id="rId1" Type="http://schemas.openxmlformats.org/officeDocument/2006/relationships/slideLayout" Target="../slideLayouts/slideLayout238.xml" /><Relationship Id="rId2" Type="http://schemas.openxmlformats.org/officeDocument/2006/relationships/notesSlide" Target="../notesSlides/notesSlide59.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510.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11.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12.xml.rels>&#65279;<?xml version="1.0" encoding="utf-8" standalone="yes"?><Relationships xmlns="http://schemas.openxmlformats.org/package/2006/relationships"><Relationship Id="rId1" Type="http://schemas.openxmlformats.org/officeDocument/2006/relationships/slideLayout" Target="../slideLayouts/slideLayout233.xml" /><Relationship Id="rId2" Type="http://schemas.openxmlformats.org/officeDocument/2006/relationships/image" Target="../media/image100.png" /></Relationships>
</file>

<file path=ppt/slides/_rels/slide513.xml.rels>&#65279;<?xml version="1.0" encoding="utf-8" standalone="yes"?><Relationships xmlns="http://schemas.openxmlformats.org/package/2006/relationships"><Relationship Id="rId1" Type="http://schemas.openxmlformats.org/officeDocument/2006/relationships/slideLayout" Target="../slideLayouts/slideLayout233.xml" /><Relationship Id="rId2" Type="http://schemas.openxmlformats.org/officeDocument/2006/relationships/image" Target="../media/image101.png" /></Relationships>
</file>

<file path=ppt/slides/_rels/slide514.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15.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16.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17.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18.xml.rels>&#65279;<?xml version="1.0" encoding="utf-8" standalone="yes"?><Relationships xmlns="http://schemas.openxmlformats.org/package/2006/relationships"><Relationship Id="rId1" Type="http://schemas.openxmlformats.org/officeDocument/2006/relationships/slideLayout" Target="../slideLayouts/slideLayout233.xml" /><Relationship Id="rId2" Type="http://schemas.openxmlformats.org/officeDocument/2006/relationships/image" Target="../media/image102.png" /></Relationships>
</file>

<file path=ppt/slides/_rels/slide519.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520.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21.xml.rels>&#65279;<?xml version="1.0" encoding="utf-8" standalone="yes"?><Relationships xmlns="http://schemas.openxmlformats.org/package/2006/relationships"><Relationship Id="rId1" Type="http://schemas.openxmlformats.org/officeDocument/2006/relationships/slideLayout" Target="../slideLayouts/slideLayout233.xml" /><Relationship Id="rId2" Type="http://schemas.openxmlformats.org/officeDocument/2006/relationships/image" Target="../media/image103.png" /></Relationships>
</file>

<file path=ppt/slides/_rels/slide522.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23.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24.xml.rels>&#65279;<?xml version="1.0" encoding="utf-8" standalone="yes"?><Relationships xmlns="http://schemas.openxmlformats.org/package/2006/relationships"><Relationship Id="rId1" Type="http://schemas.openxmlformats.org/officeDocument/2006/relationships/slideLayout" Target="../slideLayouts/slideLayout233.xml" /><Relationship Id="rId2" Type="http://schemas.openxmlformats.org/officeDocument/2006/relationships/image" Target="../media/image104.png" /></Relationships>
</file>

<file path=ppt/slides/_rels/slide525.xml.rels>&#65279;<?xml version="1.0" encoding="utf-8" standalone="yes"?><Relationships xmlns="http://schemas.openxmlformats.org/package/2006/relationships"><Relationship Id="rId1" Type="http://schemas.openxmlformats.org/officeDocument/2006/relationships/slideLayout" Target="../slideLayouts/slideLayout233.xml" /><Relationship Id="rId2" Type="http://schemas.openxmlformats.org/officeDocument/2006/relationships/image" Target="../media/image105.png" /></Relationships>
</file>

<file path=ppt/slides/_rels/slide526.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27.xml.rels>&#65279;<?xml version="1.0" encoding="utf-8" standalone="yes"?><Relationships xmlns="http://schemas.openxmlformats.org/package/2006/relationships"><Relationship Id="rId1" Type="http://schemas.openxmlformats.org/officeDocument/2006/relationships/slideLayout" Target="../slideLayouts/slideLayout233.xml" /><Relationship Id="rId2" Type="http://schemas.openxmlformats.org/officeDocument/2006/relationships/image" Target="../media/image106.png" /></Relationships>
</file>

<file path=ppt/slides/_rels/slide528.xml.rels>&#65279;<?xml version="1.0" encoding="utf-8" standalone="yes"?><Relationships xmlns="http://schemas.openxmlformats.org/package/2006/relationships"><Relationship Id="rId1" Type="http://schemas.openxmlformats.org/officeDocument/2006/relationships/slideLayout" Target="../slideLayouts/slideLayout233.xml" /><Relationship Id="rId2" Type="http://schemas.openxmlformats.org/officeDocument/2006/relationships/image" Target="../media/image107.png" /></Relationships>
</file>

<file path=ppt/slides/_rels/slide529.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4.png" /></Relationships>
</file>

<file path=ppt/slides/_rels/slide530.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31.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32.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33.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34.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35.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36.xml.rels>&#65279;<?xml version="1.0" encoding="utf-8" standalone="yes"?><Relationships xmlns="http://schemas.openxmlformats.org/package/2006/relationships"><Relationship Id="rId1" Type="http://schemas.openxmlformats.org/officeDocument/2006/relationships/slideLayout" Target="../slideLayouts/slideLayout233.xml" /><Relationship Id="rId2" Type="http://schemas.openxmlformats.org/officeDocument/2006/relationships/image" Target="../media/image108.png" /></Relationships>
</file>

<file path=ppt/slides/_rels/slide537.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38.xml.rels>&#65279;<?xml version="1.0" encoding="utf-8" standalone="yes"?><Relationships xmlns="http://schemas.openxmlformats.org/package/2006/relationships"><Relationship Id="rId1" Type="http://schemas.openxmlformats.org/officeDocument/2006/relationships/slideLayout" Target="../slideLayouts/slideLayout233.xml" /></Relationships>
</file>

<file path=ppt/slides/_rels/slide539.xml.rels>&#65279;<?xml version="1.0" encoding="utf-8" standalone="yes"?><Relationships xmlns="http://schemas.openxmlformats.org/package/2006/relationships"><Relationship Id="rId1" Type="http://schemas.openxmlformats.org/officeDocument/2006/relationships/slideLayout" Target="../slideLayouts/slideLayout239.xml" /><Relationship Id="rId2" Type="http://schemas.openxmlformats.org/officeDocument/2006/relationships/notesSlide" Target="../notesSlides/notesSlide60.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540.xml.rels>&#65279;<?xml version="1.0" encoding="utf-8" standalone="yes"?><Relationships xmlns="http://schemas.openxmlformats.org/package/2006/relationships"><Relationship Id="rId1" Type="http://schemas.openxmlformats.org/officeDocument/2006/relationships/slideLayout" Target="../slideLayouts/slideLayout258.xml" /><Relationship Id="rId2" Type="http://schemas.openxmlformats.org/officeDocument/2006/relationships/notesSlide" Target="../notesSlides/notesSlide61.xml" /></Relationships>
</file>

<file path=ppt/slides/_rels/slide541.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42.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notesSlide" Target="../notesSlides/notesSlide62.xml" /></Relationships>
</file>

<file path=ppt/slides/_rels/slide543.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44.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45.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46.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47.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48.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49.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5.png" /></Relationships>
</file>

<file path=ppt/slides/_rels/slide550.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51.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09.emf" /></Relationships>
</file>

<file path=ppt/slides/_rels/slide552.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10.emf" /></Relationships>
</file>

<file path=ppt/slides/_rels/slide553.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11.emf" /></Relationships>
</file>

<file path=ppt/slides/_rels/slide554.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55.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12.png" /></Relationships>
</file>

<file path=ppt/slides/_rels/slide556.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13.emf" /></Relationships>
</file>

<file path=ppt/slides/_rels/slide557.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14.emf" /></Relationships>
</file>

<file path=ppt/slides/_rels/slide558.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15.emf" /></Relationships>
</file>

<file path=ppt/slides/_rels/slide559.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16.emf"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560.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17.emf" /></Relationships>
</file>

<file path=ppt/slides/_rels/slide561.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18.png" /></Relationships>
</file>

<file path=ppt/slides/_rels/slide562.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19.emf" /></Relationships>
</file>

<file path=ppt/slides/_rels/slide563.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20.emf" /></Relationships>
</file>

<file path=ppt/slides/_rels/slide564.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21.emf" /></Relationships>
</file>

<file path=ppt/slides/_rels/slide565.xml.rels>&#65279;<?xml version="1.0" encoding="utf-8" standalone="yes"?><Relationships xmlns="http://schemas.openxmlformats.org/package/2006/relationships"><Relationship Id="rId1" Type="http://schemas.openxmlformats.org/officeDocument/2006/relationships/slideLayout" Target="../slideLayouts/slideLayout253.xml" /><Relationship Id="rId2" Type="http://schemas.openxmlformats.org/officeDocument/2006/relationships/image" Target="../media/image122.png" /><Relationship Id="rId3" Type="http://schemas.openxmlformats.org/officeDocument/2006/relationships/image" Target="../media/image123.png" /></Relationships>
</file>

<file path=ppt/slides/_rels/slide566.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67.xml.rels>&#65279;<?xml version="1.0" encoding="utf-8" standalone="yes"?><Relationships xmlns="http://schemas.openxmlformats.org/package/2006/relationships"><Relationship Id="rId1" Type="http://schemas.openxmlformats.org/officeDocument/2006/relationships/slideLayout" Target="../slideLayouts/slideLayout259.xml" /><Relationship Id="rId2" Type="http://schemas.openxmlformats.org/officeDocument/2006/relationships/notesSlide" Target="../notesSlides/notesSlide63.xml" /><Relationship Id="rId3" Type="http://schemas.openxmlformats.org/officeDocument/2006/relationships/image" Target="../media/image124.png" /></Relationships>
</file>

<file path=ppt/slides/_rels/slide568.xml.rels>&#65279;<?xml version="1.0" encoding="utf-8" standalone="yes"?><Relationships xmlns="http://schemas.openxmlformats.org/package/2006/relationships"><Relationship Id="rId1" Type="http://schemas.openxmlformats.org/officeDocument/2006/relationships/slideLayout" Target="../slideLayouts/slideLayout259.xml" /><Relationship Id="rId2" Type="http://schemas.openxmlformats.org/officeDocument/2006/relationships/notesSlide" Target="../notesSlides/notesSlide64.xml" /><Relationship Id="rId3" Type="http://schemas.openxmlformats.org/officeDocument/2006/relationships/image" Target="../media/image125.png" /></Relationships>
</file>

<file path=ppt/slides/_rels/slide569.xml.rels>&#65279;<?xml version="1.0" encoding="utf-8" standalone="yes"?><Relationships xmlns="http://schemas.openxmlformats.org/package/2006/relationships"><Relationship Id="rId1" Type="http://schemas.openxmlformats.org/officeDocument/2006/relationships/slideLayout" Target="../slideLayouts/slideLayout259.xml" /><Relationship Id="rId2" Type="http://schemas.openxmlformats.org/officeDocument/2006/relationships/notesSlide" Target="../notesSlides/notesSlide65.xml" /><Relationship Id="rId3" Type="http://schemas.openxmlformats.org/officeDocument/2006/relationships/image" Target="../media/image126.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6.png" /></Relationships>
</file>

<file path=ppt/slides/_rels/slide570.xml.rels>&#65279;<?xml version="1.0" encoding="utf-8" standalone="yes"?><Relationships xmlns="http://schemas.openxmlformats.org/package/2006/relationships"><Relationship Id="rId1" Type="http://schemas.openxmlformats.org/officeDocument/2006/relationships/slideLayout" Target="../slideLayouts/slideLayout259.xml" /><Relationship Id="rId2" Type="http://schemas.openxmlformats.org/officeDocument/2006/relationships/notesSlide" Target="../notesSlides/notesSlide66.xml" /><Relationship Id="rId3" Type="http://schemas.openxmlformats.org/officeDocument/2006/relationships/image" Target="../media/image127.png" /></Relationships>
</file>

<file path=ppt/slides/_rels/slide571.xml.rels>&#65279;<?xml version="1.0" encoding="utf-8" standalone="yes"?><Relationships xmlns="http://schemas.openxmlformats.org/package/2006/relationships"><Relationship Id="rId1" Type="http://schemas.openxmlformats.org/officeDocument/2006/relationships/slideLayout" Target="../slideLayouts/slideLayout253.xml" /></Relationships>
</file>

<file path=ppt/slides/_rels/slide572.xml.rels>&#65279;<?xml version="1.0" encoding="utf-8" standalone="yes"?><Relationships xmlns="http://schemas.openxmlformats.org/package/2006/relationships"><Relationship Id="rId1" Type="http://schemas.openxmlformats.org/officeDocument/2006/relationships/slideLayout" Target="../slideLayouts/slideLayout260.xml" /><Relationship Id="rId2" Type="http://schemas.openxmlformats.org/officeDocument/2006/relationships/notesSlide" Target="../notesSlides/notesSlide67.xml" /></Relationships>
</file>

<file path=ppt/slides/_rels/slide573.xml.rels>&#65279;<?xml version="1.0" encoding="utf-8" standalone="yes"?><Relationships xmlns="http://schemas.openxmlformats.org/package/2006/relationships"><Relationship Id="rId1" Type="http://schemas.openxmlformats.org/officeDocument/2006/relationships/slideLayout" Target="../slideLayouts/slideLayout279.xml" /><Relationship Id="rId2" Type="http://schemas.openxmlformats.org/officeDocument/2006/relationships/notesSlide" Target="../notesSlides/notesSlide68.xml" /></Relationships>
</file>

<file path=ppt/slides/_rels/slide574.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575.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notesSlide" Target="../notesSlides/notesSlide69.xml" /></Relationships>
</file>

<file path=ppt/slides/_rels/slide576.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577.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578.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28.gif" /><Relationship Id="rId3" Type="http://schemas.openxmlformats.org/officeDocument/2006/relationships/image" Target="../media/image129.jpeg" /></Relationships>
</file>

<file path=ppt/slides/_rels/slide579.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580.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07.png" /></Relationships>
</file>

<file path=ppt/slides/_rels/slide581.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582.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583.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584.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08.png" /></Relationships>
</file>

<file path=ppt/slides/_rels/slide585.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586.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30.png" /></Relationships>
</file>

<file path=ppt/slides/_rels/slide587.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31.png" /></Relationships>
</file>

<file path=ppt/slides/_rels/slide588.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589.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32.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7.png" /></Relationships>
</file>

<file path=ppt/slides/_rels/slide590.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33.emf" /></Relationships>
</file>

<file path=ppt/slides/_rels/slide591.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34.png" /></Relationships>
</file>

<file path=ppt/slides/_rels/slide592.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35.emf" /></Relationships>
</file>

<file path=ppt/slides/_rels/slide593.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36.emf" /></Relationships>
</file>

<file path=ppt/slides/_rels/slide594.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37.emf" /></Relationships>
</file>

<file path=ppt/slides/_rels/slide595.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38.png" /></Relationships>
</file>

<file path=ppt/slides/_rels/slide596.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597.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39.png" /></Relationships>
</file>

<file path=ppt/slides/_rels/slide598.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599.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26.gif"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600.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40.emf" /></Relationships>
</file>

<file path=ppt/slides/_rels/slide601.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602.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41.png" /></Relationships>
</file>

<file path=ppt/slides/_rels/slide603.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604.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42.png" /></Relationships>
</file>

<file path=ppt/slides/_rels/slide605.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43.png" /></Relationships>
</file>

<file path=ppt/slides/_rels/slide606.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44.png" /></Relationships>
</file>

<file path=ppt/slides/_rels/slide607.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608.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45.png" /></Relationships>
</file>

<file path=ppt/slides/_rels/slide609.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46.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610.xml.rels>&#65279;<?xml version="1.0" encoding="utf-8" standalone="yes"?><Relationships xmlns="http://schemas.openxmlformats.org/package/2006/relationships"><Relationship Id="rId1" Type="http://schemas.openxmlformats.org/officeDocument/2006/relationships/slideLayout" Target="../slideLayouts/slideLayout274.xml" /><Relationship Id="rId2" Type="http://schemas.openxmlformats.org/officeDocument/2006/relationships/image" Target="../media/image147.emf" /></Relationships>
</file>

<file path=ppt/slides/_rels/slide611.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612.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8.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9.gif"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40.gif"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notesSlide" Target="../notesSlides/notesSlide3.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41.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notesSlide" Target="../notesSlides/notesSlide4.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42.gif"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43.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44.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Subtitle 2"/>
          <p:cNvSpPr>
            <a:spLocks noGrp="1"/>
          </p:cNvSpPr>
          <p:nvPr>
            <p:ph type="subTitle" idx="1"/>
          </p:nvPr>
        </p:nvSpPr>
        <p:spPr/>
        <p:txBody>
          <a:bodyPr/>
          <a:lstStyle/>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smtClean="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Chapter 13</a:t>
            </a:r>
          </a:p>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smtClean="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Business Intelligence and Data Warehouses</a:t>
            </a: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Business Intelligence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Evolution (1 of 2)</a:t>
            </a:r>
          </a:p>
        </p:txBody>
      </p:sp>
      <p:pic>
        <p:nvPicPr>
          <p:cNvPr id="2" name="Picture 1" descr="The evolution of BI information dissemination from the 1970s until today is illustrated in Figure 13.2. " title="Figure 13.2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59" y="1676400"/>
            <a:ext cx="7850520" cy="3649265"/>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DBA’s Managerial Role (2 of 2)</a:t>
            </a:r>
          </a:p>
        </p:txBody>
      </p:sp>
      <p:sp>
        <p:nvSpPr>
          <p:cNvPr id="27651" name="Content Placeholder 2"/>
          <p:cNvSpPr>
            <a:spLocks noGrp="1"/>
          </p:cNvSpPr>
          <p:nvPr>
            <p:ph idx="1"/>
          </p:nvPr>
        </p:nvSpPr>
        <p:spPr/>
        <p:txBody>
          <a:bodyPr/>
          <a:lstStyle/>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Backup and recovery measures must include at least: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Periodic data and application backups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Proper backup identification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Convenient and safe backup storage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Physical protection of both hardware and software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Personal access control to the software of a database installation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Insurance coverage for the data in the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Additional points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recovery and contingency plans must be tested, evaluated, and practiced frequently</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backup and recovery plan is not likely to cover all information system components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020536799"/>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8674"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DBA’s Technical Role</a:t>
            </a:r>
          </a:p>
        </p:txBody>
      </p:sp>
      <p:sp>
        <p:nvSpPr>
          <p:cNvPr id="28675" name="Content Placeholder 2"/>
          <p:cNvSpPr>
            <a:spLocks noGrp="1"/>
          </p:cNvSpPr>
          <p:nvPr>
            <p:ph idx="1"/>
          </p:nvPr>
        </p:nvSpPr>
        <p:spPr>
          <a:xfrm>
            <a:off x="365125" y="1538818"/>
            <a:ext cx="8415338" cy="233294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Areas of operation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Evaluate, select, and install DBMS and related utilities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Design and implement databases and applications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Test and evaluate databases and applications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Operate the DBMS, utilities, and applications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Train and support users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Maintain the DBMS, utilities, and applications</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Security</a:t>
            </a:r>
          </a:p>
        </p:txBody>
      </p:sp>
      <p:sp>
        <p:nvSpPr>
          <p:cNvPr id="30723" name="Content Placeholder 2"/>
          <p:cNvSpPr>
            <a:spLocks noGrp="1"/>
          </p:cNvSpPr>
          <p:nvPr>
            <p:ph idx="1"/>
          </p:nvPr>
        </p:nvSpPr>
        <p:spPr>
          <a:xfrm>
            <a:off x="365125" y="1538818"/>
            <a:ext cx="8415338" cy="325473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Confidentiality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rotecting data against unauthorized access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Compliance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Activities that meet data privacy and security reporting guidelines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Integrity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Keeping data consistent and free of errors or anomalies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Availability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ccessibility of data whenever required by authorized users and for authorized purposes</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Security Policies</a:t>
            </a:r>
          </a:p>
        </p:txBody>
      </p:sp>
      <p:sp>
        <p:nvSpPr>
          <p:cNvPr id="31747" name="Content Placeholder 2"/>
          <p:cNvSpPr>
            <a:spLocks noGrp="1"/>
          </p:cNvSpPr>
          <p:nvPr>
            <p:ph idx="1"/>
          </p:nvPr>
        </p:nvSpPr>
        <p:spPr>
          <a:xfrm>
            <a:off x="365125" y="1538818"/>
            <a:ext cx="8415338" cy="175894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Collection of standards, policies, and procedures created to guarantee security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Ensures auditing and compliance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Security audit process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Identifies security vulnerabilities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Finds measures to protect the system</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Security Vulnerabilities</a:t>
            </a:r>
          </a:p>
        </p:txBody>
      </p:sp>
      <p:sp>
        <p:nvSpPr>
          <p:cNvPr id="32771" name="Content Placeholder 2"/>
          <p:cNvSpPr>
            <a:spLocks noGrp="1"/>
          </p:cNvSpPr>
          <p:nvPr>
            <p:ph idx="1"/>
          </p:nvPr>
        </p:nvSpPr>
        <p:spPr>
          <a:xfrm>
            <a:off x="365125" y="1538818"/>
            <a:ext cx="8415338" cy="220829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Weakness in a system component that could allow unauthorized access or cause service disruptions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Categories: technical, managerial, cultural, and procedural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Security threat: imminent security violation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Security breach: occurs when a security threat is exploited and could lead to a database whose integrity is preserved or corrupted</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Preserved or corrupted </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Security</a:t>
            </a:r>
          </a:p>
        </p:txBody>
      </p:sp>
      <p:sp>
        <p:nvSpPr>
          <p:cNvPr id="35843" name="Content Placeholder 2"/>
          <p:cNvSpPr>
            <a:spLocks noGrp="1"/>
          </p:cNvSpPr>
          <p:nvPr>
            <p:ph idx="1"/>
          </p:nvPr>
        </p:nvSpPr>
        <p:spPr>
          <a:xfrm>
            <a:off x="365125" y="1538818"/>
            <a:ext cx="8415338" cy="234064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features and related measures that comply with the security requirements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Authorization management: procedures to protect database security and integrity</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User access management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View definition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access control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usage monitoring</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Audit log: automatically records description of database operations performed by all users</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Administration Tools</a:t>
            </a:r>
          </a:p>
        </p:txBody>
      </p:sp>
      <p:sp>
        <p:nvSpPr>
          <p:cNvPr id="35843" name="Content Placeholder 2"/>
          <p:cNvSpPr>
            <a:spLocks noGrp="1"/>
          </p:cNvSpPr>
          <p:nvPr>
            <p:ph idx="1"/>
          </p:nvPr>
        </p:nvSpPr>
        <p:spPr>
          <a:xfrm>
            <a:off x="365125" y="1538818"/>
            <a:ext cx="8415338" cy="267303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There are many sophisticated data administration tools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onitoring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oad testing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erformance tuning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code optimization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ottleneck identification and remediation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odeling and design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extraction, transformation, and loading</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80232847"/>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66"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Data Dictionary (1 of 2)</a:t>
            </a:r>
          </a:p>
        </p:txBody>
      </p:sp>
      <p:sp>
        <p:nvSpPr>
          <p:cNvPr id="36867" name="Content Placeholder 2"/>
          <p:cNvSpPr>
            <a:spLocks noGrp="1"/>
          </p:cNvSpPr>
          <p:nvPr>
            <p:ph idx="1"/>
          </p:nvPr>
        </p:nvSpPr>
        <p:spPr>
          <a:xfrm>
            <a:off x="365125" y="1538818"/>
            <a:ext cx="8415338" cy="304237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ain types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Integrated: included with the DBMS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Standalone: third-party systems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Active: automatically updated by the DBMS with every database access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Passive: requires running a batch process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Main function: store description of all objects that interact with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designers and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end users with a much-improved ability to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communicate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elps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DBA resolve data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conflicts</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Data Dictionary (2 of 2)</a:t>
            </a:r>
          </a:p>
        </p:txBody>
      </p:sp>
      <p:sp>
        <p:nvSpPr>
          <p:cNvPr id="37891" name="Content Placeholder 2"/>
          <p:cNvSpPr>
            <a:spLocks noGrp="1"/>
          </p:cNvSpPr>
          <p:nvPr>
            <p:ph idx="1"/>
          </p:nvPr>
        </p:nvSpPr>
        <p:spPr>
          <a:xfrm>
            <a:off x="365125" y="1538818"/>
            <a:ext cx="8415338" cy="242066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Key element of information resource management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Can be described as the information resource dictionary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Metadata is the basis for monitoring database use and for assigning access rights to users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nformation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stored in the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dictionary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is usually based on a relational table format, thus enabling the DBA to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 the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with SQL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commands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DBA uses data dictionary to support data analysis and design </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CASE Tools (1 of 2)</a:t>
            </a:r>
          </a:p>
        </p:txBody>
      </p:sp>
      <p:sp>
        <p:nvSpPr>
          <p:cNvPr id="38915" name="Content Placeholder 2"/>
          <p:cNvSpPr>
            <a:spLocks noGrp="1"/>
          </p:cNvSpPr>
          <p:nvPr>
            <p:ph idx="1"/>
          </p:nvPr>
        </p:nvSpPr>
        <p:spPr>
          <a:xfrm>
            <a:off x="365125" y="1538818"/>
            <a:ext cx="8415338" cy="209903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Computer-aided systems engineering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CASE) t</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ools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Automated framework for the Systems Development Life Cycle (SDLC)</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 structured methodologies and powerful graphical interfaces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Classified according to extent of support provided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Front-end CASE tools: planning, analysis, and design phases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Back-end CASE tools: coding and implementation phases</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Business Intelligence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Evolution (2 of 2)</a:t>
            </a:r>
            <a:endParaRPr lang="en-US"/>
          </a:p>
        </p:txBody>
      </p:sp>
      <p:sp>
        <p:nvSpPr>
          <p:cNvPr id="2" name="Content Placeholder 1"/>
          <p:cNvSpPr>
            <a:spLocks noGrp="1"/>
          </p:cNvSpPr>
          <p:nvPr>
            <p:ph idx="1"/>
          </p:nvPr>
        </p:nvSpPr>
        <p:spPr>
          <a:xfrm>
            <a:off x="365125" y="1538819"/>
            <a:ext cx="8415338" cy="226677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Decision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support system (DSS) is an arrangement of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computerized tools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used to assist managerial decision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ypically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has a much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narrower focus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and reach than a BI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solution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BI information technology has evolved from centralized reporting styles to the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current, mobile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BI and Big Data analytics style in the span of just a few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years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rate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technological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change is not slowing down;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technology advancements are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accelerating the adoption of BI to new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levels</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627266120"/>
      </p:ext>
    </p:extLst>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CASE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Tools (2 of 2)</a:t>
            </a:r>
          </a:p>
        </p:txBody>
      </p:sp>
      <p:sp>
        <p:nvSpPr>
          <p:cNvPr id="6" name="Content Placeholder 5"/>
          <p:cNvSpPr>
            <a:spLocks noGrp="1"/>
          </p:cNvSpPr>
          <p:nvPr>
            <p:ph idx="1"/>
          </p:nvPr>
        </p:nvSpPr>
        <p:spPr>
          <a:xfrm>
            <a:off x="365125" y="1538818"/>
            <a:ext cx="8415338" cy="36933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Components of a CASE tools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Graphics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Screen painters and report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generators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Integrated repository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Analysis segment </a:t>
            </a: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Program documentation generator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6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Developing a Data Administration Strategy </a:t>
            </a:r>
          </a:p>
        </p:txBody>
      </p:sp>
      <p:sp>
        <p:nvSpPr>
          <p:cNvPr id="40963" name="Content Placeholder 2"/>
          <p:cNvSpPr>
            <a:spLocks noGrp="1"/>
          </p:cNvSpPr>
          <p:nvPr>
            <p:ph idx="1"/>
          </p:nvPr>
        </p:nvSpPr>
        <p:spPr>
          <a:xfrm>
            <a:off x="365125" y="1538818"/>
            <a:ext cx="8415338" cy="390568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Information engineering (IE)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ranslates strategic goals into data and applications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Information systems architecture (ISA)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Helps plan, develop, and control future information systems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Critical success factors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Management commitment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Thorough analysis of the company situation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End-user involvement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Defined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standards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Training </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small pilot project</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DBA’s Role in the Cloud</a:t>
            </a:r>
          </a:p>
        </p:txBody>
      </p:sp>
      <p:sp>
        <p:nvSpPr>
          <p:cNvPr id="29699" name="Content Placeholder 2"/>
          <p:cNvSpPr>
            <a:spLocks noGrp="1"/>
          </p:cNvSpPr>
          <p:nvPr>
            <p:ph idx="1"/>
          </p:nvPr>
        </p:nvSpPr>
        <p:spPr>
          <a:xfrm>
            <a:off x="365125" y="1538818"/>
            <a:ext cx="8415338" cy="209903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Significant impact on role of DBAs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Tasks split between internal DBA and cloud service provider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Cloud service partner company provides</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endParaRPr lang="en-US" alt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installation and updates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Server/network management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Backup and recovery operations</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a:t>
            </a: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DBA at Work: Using Oracle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for Database </a:t>
            </a: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Administration</a:t>
            </a:r>
            <a:endParaRPr lang="en-US" altLang="en-US" smtClean="0"/>
          </a:p>
        </p:txBody>
      </p:sp>
      <p:sp>
        <p:nvSpPr>
          <p:cNvPr id="41987" name="Content Placeholder 2"/>
          <p:cNvSpPr>
            <a:spLocks noGrp="1"/>
          </p:cNvSpPr>
          <p:nvPr>
            <p:ph idx="1"/>
          </p:nvPr>
        </p:nvSpPr>
        <p:spPr>
          <a:xfrm>
            <a:off x="365125" y="1538818"/>
            <a:ext cx="8415338" cy="340862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Tools and procedures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Supply Oracle database administration tools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 the RDBMS starts automatically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 tablespaces and datafiles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Tablespace: logical storage space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Datafile: physically stores the database’s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Manage users and establish security</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User: allows a given person to log on to the database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Role: authorizes a user to connect to the database and use its system resources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Profile: controls how much of the database resource a given user can access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3010"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Customizing the Database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Initialization Parameters</a:t>
            </a:r>
          </a:p>
        </p:txBody>
      </p:sp>
      <p:sp>
        <p:nvSpPr>
          <p:cNvPr id="43011" name="Content Placeholder 2"/>
          <p:cNvSpPr>
            <a:spLocks noGrp="1"/>
          </p:cNvSpPr>
          <p:nvPr>
            <p:ph idx="1"/>
          </p:nvPr>
        </p:nvSpPr>
        <p:spPr>
          <a:xfrm>
            <a:off x="365125" y="1538818"/>
            <a:ext cx="8415338" cy="299466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Fine-tuning a database is an important task that usually requires modification of parameters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Initialization parameters reserve resources used by the database at run-time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Restart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may be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required after modifying parameters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DBA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is responsible for a wide range of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tasks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uality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and completeness of administration tools go a long way toward making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DBA’s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job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easier</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DBA must become familiar with the tools and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technical details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the RDBMS to perform tasks properly and efficiently</a:t>
            </a:r>
            <a:endParaRPr lang="en-US" altLang="en-US" smtClean="0"/>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(1 of 3)</a:t>
            </a:r>
            <a:endParaRPr lang="en-US"/>
          </a:p>
        </p:txBody>
      </p:sp>
      <p:sp>
        <p:nvSpPr>
          <p:cNvPr id="2" name="Content Placeholder 1"/>
          <p:cNvSpPr>
            <a:spLocks noGrp="1"/>
          </p:cNvSpPr>
          <p:nvPr>
            <p:ph idx="1"/>
          </p:nvPr>
        </p:nvSpPr>
        <p:spPr>
          <a:xfrm>
            <a:off x="365125" y="1538818"/>
            <a:ext cx="8415338" cy="295465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management is a critical activity for any organization, so data must be treated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 a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corporate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asset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quality is a comprehensive approach to ensure the accuracy, validity, and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timeliness of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DBMS is the most commonly used tool for corporate data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management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database administrator (DBA) is responsible for managing the corporate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DA and DBA functions tend to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overlap</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550822397"/>
      </p:ext>
    </p:extLst>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(2 of 3)</a:t>
            </a:r>
            <a:endParaRPr lang="en-US"/>
          </a:p>
        </p:txBody>
      </p:sp>
      <p:sp>
        <p:nvSpPr>
          <p:cNvPr id="2" name="Content Placeholder 1"/>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DBA’s managerial services include supporting end users; defining and enforcing policies, procedures, and standards for the database; ensuring data security, privacy, and integrity; providing data backup and recovery services; and monitoring distribution and use of the data in the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DBA’s technical role requires involvement in at least the following activities: evaluating, selecting, and installing the DBMS; designing and implementing databases and applications; testing and evaluating databases and applications; operating and maintaining the DBMS, utilities, and applications; and training and supporting users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Security refers to activities and measures that ensure the confidentiality, integrity, and availability of an information system and its main asset,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security vulnerability is a weakness in a system component that could be exploited to allow unauthorized access or service disruption</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287982300"/>
      </p:ext>
    </p:extLst>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(3 of 3)</a:t>
            </a:r>
            <a:endParaRPr lang="en-US"/>
          </a:p>
        </p:txBody>
      </p:sp>
      <p:sp>
        <p:nvSpPr>
          <p:cNvPr id="2" name="Content Placeholder 1"/>
          <p:cNvSpPr>
            <a:spLocks noGrp="1"/>
          </p:cNvSpPr>
          <p:nvPr>
            <p:ph idx="1"/>
          </p:nvPr>
        </p:nvSpPr>
        <p:spPr>
          <a:xfrm>
            <a:off x="365125" y="1538818"/>
            <a:ext cx="8415338" cy="235449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development of a data administration strategy is closely related to the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company’s mission and objectives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help translate strategic plans into operational plans, the DBA has access to an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arsenal of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administration tools, including a data dictionary and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computer-aided systems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engineering (CASE)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tools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With the introduction of reliable cloud-based data services, the role of the DBA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has expanded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beyond corporate walls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319354678"/>
      </p:ext>
    </p:extLst>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2627376" y="2362200"/>
            <a:ext cx="6738112" cy="1381108"/>
          </a:xfrm>
        </p:spPr>
        <p:txBody>
          <a:bodyPr/>
          <a:lstStyle/>
          <a:p>
            <a:pPr>
              <a:defRPr/>
            </a:pPr>
            <a:r>
              <a:rPr lang="en-US" altLang="en-US" sz="3136">
                <a:solidFill>
                  <a:srgbClr val="0070C0"/>
                </a:solidFill>
                <a:latin typeface="Candara" panose="020e0502030303020204" pitchFamily="34" charset="0"/>
              </a:rPr>
              <a:t>Introduction to Database Systems</a:t>
            </a:r>
            <a:br>
              <a:rPr lang="en-US" altLang="en-US" sz="3136">
                <a:solidFill>
                  <a:srgbClr val="0070C0"/>
                </a:solidFill>
                <a:latin typeface="Candara" panose="020e0502030303020204" pitchFamily="34" charset="0"/>
              </a:rPr>
            </a:br>
            <a:r>
              <a:rPr lang="en-US" altLang="en-US" i="1">
                <a:solidFill>
                  <a:srgbClr val="0070C0"/>
                </a:solidFill>
                <a:latin typeface="+mj-lt"/>
              </a:rPr>
              <a:t>Week 7</a:t>
            </a:r>
            <a:br>
              <a:rPr lang="en-US" altLang="en-US" i="1">
                <a:solidFill>
                  <a:srgbClr val="0070C0"/>
                </a:solidFill>
                <a:latin typeface="+mj-lt"/>
              </a:rPr>
            </a:br>
            <a:r>
              <a:rPr lang="en-US" altLang="en-US" i="1">
                <a:solidFill>
                  <a:srgbClr val="0070C0"/>
                </a:solidFill>
                <a:latin typeface="+mj-lt"/>
              </a:rPr>
              <a:t>Exam Review</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a:lnSpc>
                <a:spcPct val="90000"/>
              </a:lnSpc>
            </a:pPr>
            <a:r>
              <a:rPr lang="en-US" altLang="en-US" sz="1568"/>
              <a:t>School of Engineering and Computing Sciences</a:t>
            </a:r>
            <a:br>
              <a:rPr lang="en-US" altLang="en-US" sz="1568"/>
            </a:br>
            <a:br>
              <a:rPr lang="en-US" altLang="en-US" sz="1568"/>
            </a:br>
            <a:r>
              <a:rPr lang="en-US" altLang="en-US" sz="1568"/>
              <a:t>Fall 2020</a:t>
            </a:r>
            <a:br>
              <a:rPr lang="en-US" altLang="en-US" sz="1568"/>
            </a:br>
            <a:endParaRPr lang="en-US" altLang="en-US" sz="1568"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3457448" y="4424682"/>
            <a:ext cx="5077968" cy="980469"/>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mn-cs"/>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mn-cs"/>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mn-cs"/>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defTabSz="597365">
              <a:buNone/>
              <a:defRPr/>
            </a:pPr>
            <a:r>
              <a:rPr lang="en-US" altLang="en-US" sz="1699" kern="0">
                <a:latin typeface="Arial" pitchFamily="34" charset="0"/>
                <a:sym typeface="Arial" pitchFamily="34" charset="0"/>
              </a:rPr>
              <a:t>Dr. Stan Ustymenko</a:t>
            </a:r>
          </a:p>
          <a:p>
            <a:pPr marL="0" indent="0" algn="ctr" defTabSz="597365">
              <a:buNone/>
              <a:defRPr/>
            </a:pPr>
            <a:r>
              <a:rPr lang="en-US" altLang="en-US" sz="1699" kern="0">
                <a:latin typeface="Arial" pitchFamily="34" charset="0"/>
                <a:sym typeface="Arial" pitchFamily="34" charset="0"/>
              </a:rPr>
              <a:t>stanislav.ustymenko@tamucc.edu</a:t>
            </a:r>
          </a:p>
        </p:txBody>
      </p:sp>
    </p:spTree>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5D94218-CB86-4BAB-987D-32B91645FBD9}"/>
              </a:ext>
            </a:extLst>
          </p:cNvPr>
          <p:cNvSpPr>
            <a:spLocks noGrp="1"/>
          </p:cNvSpPr>
          <p:nvPr>
            <p:ph type="title"/>
          </p:nvPr>
        </p:nvSpPr>
        <p:spPr/>
        <p:txBody>
          <a:bodyPr/>
          <a:lstStyle/>
          <a:p>
            <a:r>
              <a:rPr lang="en-US"/>
              <a:t>Exam 1</a:t>
            </a:r>
          </a:p>
        </p:txBody>
      </p:sp>
      <p:sp>
        <p:nvSpPr>
          <p:cNvPr id="3" name="Content Placeholder 2">
            <a:extLst>
              <a:ext uri="{FF2B5EF4-FFF2-40B4-BE49-F238E27FC236}">
                <a16:creationId xmlns:a16="http://schemas.microsoft.com/office/drawing/2014/main" id="{5FEE22F2-8057-4FF0-A8A6-DFACA1E55637}"/>
              </a:ext>
            </a:extLst>
          </p:cNvPr>
          <p:cNvSpPr>
            <a:spLocks noGrp="1"/>
          </p:cNvSpPr>
          <p:nvPr>
            <p:ph idx="1"/>
          </p:nvPr>
        </p:nvSpPr>
        <p:spPr/>
        <p:txBody>
          <a:bodyPr/>
          <a:lstStyle/>
          <a:p>
            <a:r>
              <a:rPr lang="en-US" sz="3200"/>
              <a:t>Date: Friday Oct. 2</a:t>
            </a:r>
            <a:r>
              <a:rPr lang="en-US" sz="3200" baseline="30000"/>
              <a:t>nd</a:t>
            </a:r>
            <a:r>
              <a:rPr lang="en-US" sz="3200"/>
              <a:t> </a:t>
            </a:r>
          </a:p>
          <a:p>
            <a:r>
              <a:rPr lang="en-US" sz="3200"/>
              <a:t>Time: 8:00-8:50</a:t>
            </a:r>
          </a:p>
          <a:p>
            <a:pPr lvl="1"/>
            <a:r>
              <a:rPr lang="en-US" sz="3200"/>
              <a:t>Up to 90 minutes </a:t>
            </a:r>
          </a:p>
          <a:p>
            <a:r>
              <a:rPr lang="en-US" sz="3200"/>
              <a:t>Place: BlackBoard</a:t>
            </a:r>
            <a:endParaRPr lang="en-US" sz="3200"/>
          </a:p>
        </p:txBody>
      </p:sp>
      <p:sp>
        <p:nvSpPr>
          <p:cNvPr id="5" name="Slide Number Placeholder 4">
            <a:extLst>
              <a:ext uri="{FF2B5EF4-FFF2-40B4-BE49-F238E27FC236}">
                <a16:creationId xmlns:a16="http://schemas.microsoft.com/office/drawing/2014/main" id="{0B8EED83-6250-49C6-A38C-879FDD251D0E}"/>
              </a:ext>
            </a:extLst>
          </p:cNvPr>
          <p:cNvSpPr>
            <a:spLocks noGrp="1"/>
          </p:cNvSpPr>
          <p:nvPr>
            <p:ph type="sldNum" sz="quarter" idx="11"/>
          </p:nvPr>
        </p:nvSpPr>
        <p:spPr/>
        <p:txBody>
          <a:bodyPr/>
          <a:lstStyle/>
          <a:p>
            <a:fld id="{F6F07AAD-C7E9-4A4F-A35D-1FE4BB1C7FFD}" type="slidenum">
              <a:rPr lang="en-US" altLang="en-US" smtClean="0"/>
              <a:t>119</a:t>
            </a:fld>
            <a:endParaRPr lang="en-US" altLang="en-US"/>
          </a:p>
        </p:txBody>
      </p:sp>
    </p:spTree>
    <p:extLst>
      <p:ext uri="{BB962C8B-B14F-4D97-AF65-F5344CB8AC3E}">
        <p14:creationId xmlns:p14="http://schemas.microsoft.com/office/powerpoint/2010/main" val="1379144185"/>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Business Intelligence Technology Trends</a:t>
            </a:r>
          </a:p>
        </p:txBody>
      </p:sp>
      <p:sp>
        <p:nvSpPr>
          <p:cNvPr id="2" name="Content Placeholder 1"/>
          <p:cNvSpPr>
            <a:spLocks noGrp="1"/>
          </p:cNvSpPr>
          <p:nvPr>
            <p:ph idx="1"/>
          </p:nvPr>
        </p:nvSpPr>
        <p:spPr>
          <a:xfrm>
            <a:off x="365125" y="1538819"/>
            <a:ext cx="8415338" cy="228524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Several technological advances are driving the growth of business intelligence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technologies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storage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improvements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Business intelligence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appliances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Business intelligence as a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service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Big Data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analytics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Personal analytics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391536586"/>
      </p:ext>
    </p:extLst>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325B988-EA07-4DAF-9E08-60F7CC0DBC5A}"/>
              </a:ext>
            </a:extLst>
          </p:cNvPr>
          <p:cNvSpPr>
            <a:spLocks noGrp="1"/>
          </p:cNvSpPr>
          <p:nvPr>
            <p:ph type="title"/>
          </p:nvPr>
        </p:nvSpPr>
        <p:spPr/>
        <p:txBody>
          <a:bodyPr/>
          <a:lstStyle/>
          <a:p>
            <a:r>
              <a:rPr lang="en-US" err="1"/>
              <a:t>Respondus Lock-Down Browser</a:t>
            </a:r>
          </a:p>
        </p:txBody>
      </p:sp>
      <p:sp>
        <p:nvSpPr>
          <p:cNvPr id="3" name="Content Placeholder 2">
            <a:extLst>
              <a:ext uri="{FF2B5EF4-FFF2-40B4-BE49-F238E27FC236}">
                <a16:creationId xmlns:a16="http://schemas.microsoft.com/office/drawing/2014/main" id="{68D05695-F041-45F1-91BC-C53ACDCB47F9}"/>
              </a:ext>
            </a:extLst>
          </p:cNvPr>
          <p:cNvSpPr>
            <a:spLocks noGrp="1"/>
          </p:cNvSpPr>
          <p:nvPr>
            <p:ph idx="1"/>
          </p:nvPr>
        </p:nvSpPr>
        <p:spPr/>
        <p:txBody>
          <a:bodyPr/>
          <a:lstStyle/>
          <a:p>
            <a:r>
              <a:rPr lang="en-US"/>
              <a:t>Download and install LockDown Browser from this link:</a:t>
            </a:r>
          </a:p>
          <a:p>
            <a:pPr marL="0" indent="0">
              <a:buNone/>
            </a:pPr>
            <a:endParaRPr lang="en-US"/>
          </a:p>
          <a:p>
            <a:pPr lvl="1"/>
            <a:r>
              <a:rPr lang="en-US" u="sng">
                <a:hlinkClick r:id="rId2"/>
              </a:rPr>
              <a:t>https://download.respondus.com/lockdown/download.php?id=797913747</a:t>
            </a:r>
            <a:endParaRPr lang="en-US"/>
          </a:p>
          <a:p>
            <a:pPr marL="0" indent="0">
              <a:buNone/>
            </a:pPr>
            <a:endParaRPr lang="en-US"/>
          </a:p>
          <a:p>
            <a:r>
              <a:rPr lang="en-US"/>
              <a:t>Once Installed, you can:</a:t>
            </a:r>
          </a:p>
          <a:p>
            <a:pPr lvl="1"/>
            <a:r>
              <a:rPr lang="en-US"/>
              <a:t>Start LockDown Browser</a:t>
            </a:r>
          </a:p>
          <a:p>
            <a:pPr lvl="1"/>
            <a:r>
              <a:rPr lang="en-US"/>
              <a:t>Log into Blackboard Learn</a:t>
            </a:r>
          </a:p>
          <a:p>
            <a:pPr lvl="1"/>
            <a:r>
              <a:rPr lang="en-US"/>
              <a:t>Navigate to the test</a:t>
            </a:r>
          </a:p>
          <a:p>
            <a:pPr marL="0" indent="0">
              <a:buNone/>
            </a:pPr>
            <a:br>
              <a:rPr lang="en-US"/>
            </a:br>
            <a:endParaRPr lang="en-US"/>
          </a:p>
        </p:txBody>
      </p:sp>
      <p:sp>
        <p:nvSpPr>
          <p:cNvPr id="5" name="Slide Number Placeholder 4">
            <a:extLst>
              <a:ext uri="{FF2B5EF4-FFF2-40B4-BE49-F238E27FC236}">
                <a16:creationId xmlns:a16="http://schemas.microsoft.com/office/drawing/2014/main" id="{F6FA13B9-3E3E-4F22-A625-CE13B660A615}"/>
              </a:ext>
            </a:extLst>
          </p:cNvPr>
          <p:cNvSpPr>
            <a:spLocks noGrp="1"/>
          </p:cNvSpPr>
          <p:nvPr>
            <p:ph type="sldNum" sz="quarter" idx="11"/>
          </p:nvPr>
        </p:nvSpPr>
        <p:spPr/>
        <p:txBody>
          <a:bodyPr/>
          <a:lstStyle/>
          <a:p>
            <a:fld id="{F6F07AAD-C7E9-4A4F-A35D-1FE4BB1C7FFD}" type="slidenum">
              <a:rPr lang="en-US" altLang="en-US" smtClean="0"/>
              <a:t>120</a:t>
            </a:fld>
            <a:endParaRPr lang="en-US" altLang="en-US"/>
          </a:p>
        </p:txBody>
      </p:sp>
    </p:spTree>
    <p:extLst>
      <p:ext uri="{BB962C8B-B14F-4D97-AF65-F5344CB8AC3E}">
        <p14:creationId xmlns:p14="http://schemas.microsoft.com/office/powerpoint/2010/main" val="3868084784"/>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8A6FA96-C332-408A-81AE-8004E227C4F6}"/>
              </a:ext>
            </a:extLst>
          </p:cNvPr>
          <p:cNvSpPr>
            <a:spLocks noGrp="1"/>
          </p:cNvSpPr>
          <p:nvPr>
            <p:ph type="title"/>
          </p:nvPr>
        </p:nvSpPr>
        <p:spPr/>
        <p:txBody>
          <a:bodyPr/>
          <a:lstStyle/>
          <a:p>
            <a:r>
              <a:rPr lang="en-US"/>
              <a:t>Topics</a:t>
            </a:r>
          </a:p>
        </p:txBody>
      </p:sp>
      <p:sp>
        <p:nvSpPr>
          <p:cNvPr id="3" name="Content Placeholder 2">
            <a:extLst>
              <a:ext uri="{FF2B5EF4-FFF2-40B4-BE49-F238E27FC236}">
                <a16:creationId xmlns:a16="http://schemas.microsoft.com/office/drawing/2014/main" id="{5E85006B-AF48-4662-B632-B17E3B924F22}"/>
              </a:ext>
            </a:extLst>
          </p:cNvPr>
          <p:cNvSpPr>
            <a:spLocks noGrp="1"/>
          </p:cNvSpPr>
          <p:nvPr>
            <p:ph idx="1"/>
          </p:nvPr>
        </p:nvSpPr>
        <p:spPr/>
        <p:txBody>
          <a:bodyPr/>
          <a:lstStyle/>
          <a:p>
            <a:pPr lvl="1"/>
            <a:r>
              <a:rPr lang="en-US" altLang="en-US" sz="2901"/>
              <a:t>Overview of Database Systems</a:t>
            </a:r>
          </a:p>
          <a:p>
            <a:pPr lvl="1"/>
            <a:r>
              <a:rPr lang="en-US" altLang="en-US" sz="3200"/>
              <a:t>Transaction Management and Concurrency Control</a:t>
            </a:r>
            <a:endParaRPr lang="en-US" altLang="en-US" sz="2901"/>
          </a:p>
          <a:p>
            <a:pPr lvl="1"/>
            <a:r>
              <a:rPr lang="en-US" altLang="en-US" sz="2901"/>
              <a:t> Performance tuning </a:t>
            </a:r>
          </a:p>
          <a:p>
            <a:pPr lvl="2"/>
            <a:r>
              <a:rPr lang="en-US" altLang="en-US" sz="2494"/>
              <a:t>Basics</a:t>
            </a:r>
          </a:p>
          <a:p>
            <a:pPr lvl="2"/>
            <a:r>
              <a:rPr lang="en-US" altLang="en-US" sz="2494"/>
              <a:t>MySQL</a:t>
            </a:r>
          </a:p>
          <a:p>
            <a:pPr lvl="2"/>
            <a:r>
              <a:rPr lang="en-US" altLang="en-US" sz="2494"/>
              <a:t>Oracle</a:t>
            </a:r>
          </a:p>
          <a:p>
            <a:pPr lvl="1"/>
            <a:r>
              <a:rPr lang="en-US" altLang="en-US" sz="3200"/>
              <a:t>Business Intelligence &amp; Data Warehouses</a:t>
            </a:r>
            <a:endParaRPr lang="en-US" altLang="en-US" sz="2901"/>
          </a:p>
          <a:p>
            <a:pPr lvl="1"/>
            <a:endParaRPr lang="en-US" sz="2901"/>
          </a:p>
        </p:txBody>
      </p:sp>
      <p:sp>
        <p:nvSpPr>
          <p:cNvPr id="5" name="Slide Number Placeholder 4">
            <a:extLst>
              <a:ext uri="{FF2B5EF4-FFF2-40B4-BE49-F238E27FC236}">
                <a16:creationId xmlns:a16="http://schemas.microsoft.com/office/drawing/2014/main" id="{F1B36BC3-DF76-4A3C-9388-64BBF86310DA}"/>
              </a:ext>
            </a:extLst>
          </p:cNvPr>
          <p:cNvSpPr>
            <a:spLocks noGrp="1"/>
          </p:cNvSpPr>
          <p:nvPr>
            <p:ph type="sldNum" sz="quarter" idx="11"/>
          </p:nvPr>
        </p:nvSpPr>
        <p:spPr/>
        <p:txBody>
          <a:bodyPr/>
          <a:lstStyle/>
          <a:p>
            <a:fld id="{F6F07AAD-C7E9-4A4F-A35D-1FE4BB1C7FFD}" type="slidenum">
              <a:rPr lang="en-US" altLang="en-US" smtClean="0"/>
              <a:t>121</a:t>
            </a:fld>
            <a:endParaRPr lang="en-US" altLang="en-US"/>
          </a:p>
        </p:txBody>
      </p:sp>
    </p:spTree>
    <p:extLst>
      <p:ext uri="{BB962C8B-B14F-4D97-AF65-F5344CB8AC3E}">
        <p14:creationId xmlns:p14="http://schemas.microsoft.com/office/powerpoint/2010/main" val="544311414"/>
      </p:ext>
    </p:extLst>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5A4C59E7-7C85-474E-AB81-AC26ECF35FE6}"/>
              </a:ext>
            </a:extLst>
          </p:cNvPr>
          <p:cNvSpPr>
            <a:spLocks noGrp="1"/>
          </p:cNvSpPr>
          <p:nvPr>
            <p:ph type="title"/>
          </p:nvPr>
        </p:nvSpPr>
        <p:spPr/>
        <p:txBody>
          <a:bodyPr/>
          <a:lstStyle/>
          <a:p>
            <a:r>
              <a:rPr lang="en-US" altLang="en-US" sz="2400"/>
              <a:t>Database Systems</a:t>
            </a:r>
            <a:br>
              <a:rPr lang="en-US" altLang="en-US" sz="2400"/>
            </a:br>
            <a:endParaRPr lang="en-US"/>
          </a:p>
        </p:txBody>
      </p:sp>
      <p:sp>
        <p:nvSpPr>
          <p:cNvPr id="3" name="Content Placeholder 2">
            <a:extLst>
              <a:ext uri="{FF2B5EF4-FFF2-40B4-BE49-F238E27FC236}">
                <a16:creationId xmlns:a16="http://schemas.microsoft.com/office/drawing/2014/main" id="{15A33BCE-2528-4AC4-B792-9D639CC96E59}"/>
              </a:ext>
            </a:extLst>
          </p:cNvPr>
          <p:cNvSpPr>
            <a:spLocks noGrp="1"/>
          </p:cNvSpPr>
          <p:nvPr>
            <p:ph idx="1"/>
          </p:nvPr>
        </p:nvSpPr>
        <p:spPr/>
        <p:txBody>
          <a:bodyPr/>
          <a:lstStyle/>
          <a:p>
            <a:r>
              <a:rPr lang="en-US" sz="2800"/>
              <a:t>Information, Data, Metadata</a:t>
            </a:r>
          </a:p>
          <a:p>
            <a:r>
              <a:rPr lang="en-US" altLang="en-US" sz="2800"/>
              <a:t>Database management system (DBMS) </a:t>
            </a:r>
          </a:p>
          <a:p>
            <a:r>
              <a:rPr lang="en-CA" sz="2800"/>
              <a:t>Database access languages and application programming interfaces </a:t>
            </a:r>
          </a:p>
          <a:p>
            <a:pPr lvl="1"/>
            <a:r>
              <a:rPr lang="en-US" sz="2400"/>
              <a:t>Query language: lets the user specify what must be done without having to specify how </a:t>
            </a:r>
          </a:p>
          <a:p>
            <a:pPr lvl="1"/>
            <a:r>
              <a:rPr lang="en-US" sz="2400"/>
              <a:t>Structured Query Language (SQL): de facto query language and data access standard supported by the majority of DBMS vendors</a:t>
            </a:r>
          </a:p>
          <a:p>
            <a:endParaRPr lang="en-US" sz="2800"/>
          </a:p>
        </p:txBody>
      </p:sp>
      <p:sp>
        <p:nvSpPr>
          <p:cNvPr id="5" name="Slide Number Placeholder 4">
            <a:extLst>
              <a:ext uri="{FF2B5EF4-FFF2-40B4-BE49-F238E27FC236}">
                <a16:creationId xmlns:a16="http://schemas.microsoft.com/office/drawing/2014/main" id="{8B116EB0-EC7D-4F5B-9E30-7A02A40389C4}"/>
              </a:ext>
            </a:extLst>
          </p:cNvPr>
          <p:cNvSpPr>
            <a:spLocks noGrp="1"/>
          </p:cNvSpPr>
          <p:nvPr>
            <p:ph type="sldNum" sz="quarter" idx="11"/>
          </p:nvPr>
        </p:nvSpPr>
        <p:spPr/>
        <p:txBody>
          <a:bodyPr/>
          <a:lstStyle/>
          <a:p>
            <a:fld id="{F6F07AAD-C7E9-4A4F-A35D-1FE4BB1C7FFD}" type="slidenum">
              <a:rPr lang="en-US" altLang="en-US" smtClean="0"/>
              <a:t>122</a:t>
            </a:fld>
            <a:endParaRPr lang="en-US" altLang="en-US"/>
          </a:p>
        </p:txBody>
      </p:sp>
    </p:spTree>
    <p:extLst>
      <p:ext uri="{BB962C8B-B14F-4D97-AF65-F5344CB8AC3E}">
        <p14:creationId xmlns:p14="http://schemas.microsoft.com/office/powerpoint/2010/main" val="1014127504"/>
      </p:ext>
    </p:extLst>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9" name="Content Placeholder 7"/>
          <p:cNvSpPr>
            <a:spLocks noGrp="1"/>
          </p:cNvSpPr>
          <p:nvPr>
            <p:ph idx="1"/>
          </p:nvPr>
        </p:nvSpPr>
        <p:spPr/>
        <p:txBody>
          <a:bodyPr/>
          <a:lstStyle/>
          <a:p>
            <a:r>
              <a:rPr lang="en-US" altLang="en-US"/>
              <a:t>Data consists of raw facts </a:t>
            </a:r>
          </a:p>
          <a:p>
            <a:pPr lvl="1"/>
            <a:r>
              <a:rPr lang="en-US" altLang="en-US"/>
              <a:t>Not </a:t>
            </a:r>
            <a:r>
              <a:rPr lang="en-CA" altLang="en-US"/>
              <a:t>yet processed to reveal meaning to the end user</a:t>
            </a:r>
          </a:p>
          <a:p>
            <a:pPr lvl="1"/>
            <a:r>
              <a:rPr lang="en-US" altLang="en-US"/>
              <a:t>Building blocks of information</a:t>
            </a:r>
          </a:p>
          <a:p>
            <a:r>
              <a:rPr lang="en-US" altLang="en-US"/>
              <a:t>Information results from processing raw data to reveal meaning </a:t>
            </a:r>
          </a:p>
          <a:p>
            <a:pPr lvl="1"/>
            <a:r>
              <a:rPr lang="en-CA" altLang="en-US"/>
              <a:t>Requires context</a:t>
            </a:r>
          </a:p>
          <a:p>
            <a:pPr lvl="1"/>
            <a:r>
              <a:rPr lang="en-CA" altLang="en-US"/>
              <a:t>Bedrock of knowledge </a:t>
            </a:r>
          </a:p>
          <a:p>
            <a:pPr lvl="1"/>
            <a:r>
              <a:rPr lang="en-CA" altLang="en-US"/>
              <a:t>Should be accurate, relevant, and timely</a:t>
            </a:r>
            <a:endParaRPr lang="en-US" altLang="en-US"/>
          </a:p>
          <a:p>
            <a:pPr lvl="1"/>
            <a:endParaRPr lang="en-US" altLang="en-US"/>
          </a:p>
        </p:txBody>
      </p:sp>
      <p:sp>
        <p:nvSpPr>
          <p:cNvPr id="16386" name="Title 5"/>
          <p:cNvSpPr>
            <a:spLocks noGrp="1"/>
          </p:cNvSpPr>
          <p:nvPr>
            <p:ph type="title"/>
          </p:nvPr>
        </p:nvSpPr>
        <p:spPr/>
        <p:txBody>
          <a:bodyPr/>
          <a:lstStyle/>
          <a:p>
            <a:r>
              <a:rPr lang="en-US" altLang="en-US"/>
              <a:t>Data versus Information</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Content Placeholder 10"/>
          <p:cNvSpPr>
            <a:spLocks noGrp="1"/>
          </p:cNvSpPr>
          <p:nvPr>
            <p:ph idx="1"/>
          </p:nvPr>
        </p:nvSpPr>
        <p:spPr/>
        <p:txBody>
          <a:bodyPr/>
          <a:lstStyle/>
          <a:p>
            <a:r>
              <a:rPr lang="en-US"/>
              <a:t>Problems with file systems challenge the types of information that can be created from data as well as information accuracy </a:t>
            </a:r>
          </a:p>
          <a:p>
            <a:pPr lvl="1"/>
            <a:r>
              <a:rPr lang="en-US"/>
              <a:t>Lengthy development times</a:t>
            </a:r>
          </a:p>
          <a:p>
            <a:pPr lvl="1"/>
            <a:r>
              <a:rPr lang="en-US" altLang="en-US"/>
              <a:t>Difficulty of getting quick answers</a:t>
            </a:r>
            <a:endParaRPr lang="en-US"/>
          </a:p>
          <a:p>
            <a:pPr lvl="1"/>
            <a:r>
              <a:rPr lang="en-US" altLang="en-US"/>
              <a:t>Complex system administration</a:t>
            </a:r>
          </a:p>
          <a:p>
            <a:pPr lvl="1"/>
            <a:r>
              <a:rPr lang="en-US" altLang="en-US"/>
              <a:t>Lack of security and limited data sharing</a:t>
            </a:r>
          </a:p>
          <a:p>
            <a:pPr lvl="1"/>
            <a:r>
              <a:rPr lang="en-US" altLang="en-US"/>
              <a:t>Extensive programming</a:t>
            </a:r>
            <a:endParaRPr lang="en-US"/>
          </a:p>
          <a:p>
            <a:pPr lvl="1"/>
            <a:endParaRPr lang="en-US" altLang="en-US"/>
          </a:p>
          <a:p>
            <a:endParaRPr lang="en-US"/>
          </a:p>
          <a:p>
            <a:endParaRPr lang="en-US" altLang="en-US"/>
          </a:p>
          <a:p>
            <a:endParaRPr lang="en-US"/>
          </a:p>
          <a:p>
            <a:endParaRPr lang="en-US"/>
          </a:p>
        </p:txBody>
      </p:sp>
      <p:sp>
        <p:nvSpPr>
          <p:cNvPr id="20482" name="Rectangle 2"/>
          <p:cNvSpPr>
            <a:spLocks noGrp="1" noChangeArrowheads="1"/>
          </p:cNvSpPr>
          <p:nvPr>
            <p:ph type="title"/>
          </p:nvPr>
        </p:nvSpPr>
        <p:spPr/>
        <p:txBody>
          <a:bodyPr/>
          <a:lstStyle/>
          <a:p>
            <a:r>
              <a:rPr lang="en-US" altLang="en-US"/>
              <a:t>Problems with File System Data Processing</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5" name="Rectangle 3"/>
          <p:cNvSpPr>
            <a:spLocks noGrp="1" noChangeArrowheads="1"/>
          </p:cNvSpPr>
          <p:nvPr>
            <p:ph idx="1"/>
          </p:nvPr>
        </p:nvSpPr>
        <p:spPr/>
        <p:txBody>
          <a:bodyPr/>
          <a:lstStyle/>
          <a:p>
            <a:r>
              <a:rPr lang="en-US" altLang="en-US"/>
              <a:t>Structural dependence</a:t>
            </a:r>
          </a:p>
          <a:p>
            <a:pPr lvl="1"/>
            <a:r>
              <a:rPr lang="en-US" altLang="en-US"/>
              <a:t>Access to a file is dependent on its own structure</a:t>
            </a:r>
          </a:p>
          <a:p>
            <a:pPr lvl="1"/>
            <a:r>
              <a:rPr lang="en-US" altLang="en-US"/>
              <a:t>All file system programs are modified to conform to a new file structure</a:t>
            </a:r>
          </a:p>
          <a:p>
            <a:r>
              <a:rPr lang="en-US" altLang="en-US"/>
              <a:t>Structural independence</a:t>
            </a:r>
          </a:p>
          <a:p>
            <a:pPr lvl="1"/>
            <a:r>
              <a:rPr lang="en-US" altLang="en-US"/>
              <a:t>File structure is changed without affecting the application’s ability to access the data</a:t>
            </a:r>
          </a:p>
          <a:p>
            <a:endParaRPr lang="en-US" altLang="en-US"/>
          </a:p>
        </p:txBody>
      </p:sp>
      <p:sp>
        <p:nvSpPr>
          <p:cNvPr id="32770" name="Rectangle 2"/>
          <p:cNvSpPr>
            <a:spLocks noGrp="1" noChangeArrowheads="1"/>
          </p:cNvSpPr>
          <p:nvPr>
            <p:ph type="title"/>
          </p:nvPr>
        </p:nvSpPr>
        <p:spPr/>
        <p:txBody>
          <a:bodyPr/>
          <a:lstStyle/>
          <a:p>
            <a:r>
              <a:rPr lang="en-US" altLang="en-US"/>
              <a:t>Structural and Data Dependence (1 of 2)</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5" name="Rectangle 3"/>
          <p:cNvSpPr>
            <a:spLocks noGrp="1" noChangeArrowheads="1"/>
          </p:cNvSpPr>
          <p:nvPr>
            <p:ph idx="1"/>
          </p:nvPr>
        </p:nvSpPr>
        <p:spPr/>
        <p:txBody>
          <a:bodyPr/>
          <a:lstStyle/>
          <a:p>
            <a:r>
              <a:rPr lang="en-US" altLang="en-US"/>
              <a:t>Data dependence</a:t>
            </a:r>
          </a:p>
          <a:p>
            <a:pPr lvl="1"/>
            <a:r>
              <a:rPr lang="en-US" altLang="en-US"/>
              <a:t>Data access changes when data storage characteristics change</a:t>
            </a:r>
          </a:p>
          <a:p>
            <a:r>
              <a:rPr lang="en-US" altLang="en-US"/>
              <a:t>Data independence</a:t>
            </a:r>
          </a:p>
          <a:p>
            <a:pPr lvl="1"/>
            <a:r>
              <a:rPr lang="en-US" altLang="en-US"/>
              <a:t>Data storage characteristics are changed without affecting the program’s ability to access the data</a:t>
            </a:r>
          </a:p>
          <a:p>
            <a:r>
              <a:rPr lang="en-US" altLang="en-US"/>
              <a:t>Practical significance of data dependence is the difference between logical and physical format</a:t>
            </a:r>
          </a:p>
        </p:txBody>
      </p:sp>
      <p:sp>
        <p:nvSpPr>
          <p:cNvPr id="33794" name="Rectangle 2"/>
          <p:cNvSpPr>
            <a:spLocks noGrp="1" noChangeArrowheads="1"/>
          </p:cNvSpPr>
          <p:nvPr>
            <p:ph type="title"/>
          </p:nvPr>
        </p:nvSpPr>
        <p:spPr/>
        <p:txBody>
          <a:bodyPr/>
          <a:lstStyle/>
          <a:p>
            <a:r>
              <a:rPr lang="en-US" altLang="en-US"/>
              <a:t>Structural and Data Dependence (2 of 2)</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CB75064-8BC6-414A-8599-20B05B5CF4AD}"/>
              </a:ext>
            </a:extLst>
          </p:cNvPr>
          <p:cNvSpPr>
            <a:spLocks noGrp="1"/>
          </p:cNvSpPr>
          <p:nvPr>
            <p:ph type="title"/>
          </p:nvPr>
        </p:nvSpPr>
        <p:spPr/>
        <p:txBody>
          <a:bodyPr/>
          <a:lstStyle/>
          <a:p>
            <a:r>
              <a:rPr lang="en-US"/>
              <a:t>Relational Model</a:t>
            </a:r>
          </a:p>
        </p:txBody>
      </p:sp>
      <p:sp>
        <p:nvSpPr>
          <p:cNvPr id="3" name="Content Placeholder 2">
            <a:extLst>
              <a:ext uri="{FF2B5EF4-FFF2-40B4-BE49-F238E27FC236}">
                <a16:creationId xmlns:a16="http://schemas.microsoft.com/office/drawing/2014/main" id="{951A27C2-BF1B-4EDB-A4D8-B9959F7470C7}"/>
              </a:ext>
            </a:extLst>
          </p:cNvPr>
          <p:cNvSpPr>
            <a:spLocks noGrp="1"/>
          </p:cNvSpPr>
          <p:nvPr>
            <p:ph idx="1"/>
          </p:nvPr>
        </p:nvSpPr>
        <p:spPr/>
        <p:txBody>
          <a:bodyPr/>
          <a:lstStyle/>
          <a:p>
            <a:r>
              <a:rPr lang="en-US" altLang="en-US" sz="2400"/>
              <a:t>Relational database model enables logical representation of the data and its relationships</a:t>
            </a:r>
          </a:p>
          <a:p>
            <a:r>
              <a:rPr lang="en-US" altLang="en-US" sz="2400"/>
              <a:t>Keys: consist of one or more attributes that determine other attributes</a:t>
            </a:r>
          </a:p>
          <a:p>
            <a:pPr lvl="1"/>
            <a:r>
              <a:rPr lang="en-US" altLang="en-US" sz="2400"/>
              <a:t>Ensure that each row in a table is uniquely identifiable</a:t>
            </a:r>
          </a:p>
          <a:p>
            <a:pPr lvl="1"/>
            <a:r>
              <a:rPr lang="en-US" altLang="en-US" sz="2400"/>
              <a:t>Establish relationships among tables and to ensure the integrity of the data</a:t>
            </a:r>
          </a:p>
          <a:p>
            <a:r>
              <a:rPr lang="en-US" altLang="en-US" sz="2400"/>
              <a:t>Primary key: attribute or combination of attributes that uniquely identifies a row</a:t>
            </a:r>
          </a:p>
          <a:p>
            <a:r>
              <a:rPr lang="en-US" altLang="en-US" sz="2400"/>
              <a:t>Dependencies</a:t>
            </a:r>
          </a:p>
          <a:p>
            <a:endParaRPr lang="en-US" altLang="en-US" sz="2400"/>
          </a:p>
          <a:p>
            <a:endParaRPr lang="en-US" sz="2400"/>
          </a:p>
        </p:txBody>
      </p:sp>
      <p:sp>
        <p:nvSpPr>
          <p:cNvPr id="5" name="Slide Number Placeholder 4">
            <a:extLst>
              <a:ext uri="{FF2B5EF4-FFF2-40B4-BE49-F238E27FC236}">
                <a16:creationId xmlns:a16="http://schemas.microsoft.com/office/drawing/2014/main" id="{FE158932-27F0-41E9-B7EA-82155ED7C2DD}"/>
              </a:ext>
            </a:extLst>
          </p:cNvPr>
          <p:cNvSpPr>
            <a:spLocks noGrp="1"/>
          </p:cNvSpPr>
          <p:nvPr>
            <p:ph type="sldNum" sz="quarter" idx="11"/>
          </p:nvPr>
        </p:nvSpPr>
        <p:spPr/>
        <p:txBody>
          <a:bodyPr/>
          <a:lstStyle/>
          <a:p>
            <a:fld id="{F6F07AAD-C7E9-4A4F-A35D-1FE4BB1C7FFD}" type="slidenum">
              <a:rPr lang="en-US" altLang="en-US" smtClean="0"/>
              <a:t>127</a:t>
            </a:fld>
            <a:endParaRPr lang="en-US" altLang="en-US"/>
          </a:p>
        </p:txBody>
      </p:sp>
    </p:spTree>
    <p:extLst>
      <p:ext uri="{BB962C8B-B14F-4D97-AF65-F5344CB8AC3E}">
        <p14:creationId xmlns:p14="http://schemas.microsoft.com/office/powerpoint/2010/main" val="2864979866"/>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Title 1"/>
          <p:cNvSpPr>
            <a:spLocks noGrp="1"/>
          </p:cNvSpPr>
          <p:nvPr>
            <p:ph type="title"/>
          </p:nvPr>
        </p:nvSpPr>
        <p:spPr/>
        <p:txBody>
          <a:bodyPr/>
          <a:lstStyle/>
          <a:p>
            <a:r>
              <a:rPr lang="en-US" altLang="en-US"/>
              <a:t>What is a Transaction?</a:t>
            </a:r>
          </a:p>
        </p:txBody>
      </p:sp>
      <p:sp>
        <p:nvSpPr>
          <p:cNvPr id="16387" name="Content Placeholder 2"/>
          <p:cNvSpPr>
            <a:spLocks noGrp="1"/>
          </p:cNvSpPr>
          <p:nvPr>
            <p:ph idx="1"/>
          </p:nvPr>
        </p:nvSpPr>
        <p:spPr>
          <a:xfrm>
            <a:off x="1889125" y="1538819"/>
            <a:ext cx="8415338" cy="4535088"/>
          </a:xfrm>
        </p:spPr>
        <p:txBody>
          <a:bodyPr/>
          <a:lstStyle/>
          <a:p>
            <a:r>
              <a:rPr lang="en-US" altLang="en-US"/>
              <a:t>A logical unit of work that must be entirely completed or aborted</a:t>
            </a:r>
          </a:p>
          <a:p>
            <a:pPr lvl="1"/>
            <a:r>
              <a:rPr lang="en-US" altLang="en-US"/>
              <a:t>Consists of:</a:t>
            </a:r>
          </a:p>
          <a:p>
            <a:pPr lvl="2"/>
            <a:r>
              <a:rPr lang="en-US" altLang="en-US"/>
              <a:t>Combination of SELECT, UPDATE, and INSERT statements</a:t>
            </a:r>
          </a:p>
          <a:p>
            <a:r>
              <a:rPr lang="en-US" altLang="en-US"/>
              <a:t>Consistent database state</a:t>
            </a:r>
          </a:p>
          <a:p>
            <a:pPr lvl="1"/>
            <a:r>
              <a:rPr lang="en-US" altLang="en-US"/>
              <a:t>All data integrity constraints are satisfied</a:t>
            </a:r>
          </a:p>
          <a:p>
            <a:pPr lvl="1"/>
            <a:r>
              <a:rPr lang="en-US" altLang="en-US"/>
              <a:t>Must begin with the database in a known consistent state to ensure consistency</a:t>
            </a:r>
          </a:p>
          <a:p>
            <a:pPr lvl="1"/>
            <a:r>
              <a:rPr lang="en-US" altLang="en-US"/>
              <a:t>Most are formed by two or more database requests</a:t>
            </a:r>
          </a:p>
          <a:p>
            <a:pPr lvl="2"/>
            <a:r>
              <a:rPr lang="en-US" altLang="en-US"/>
              <a:t>Database requests: equivalent of a single SQL statement in an application program or transaction</a:t>
            </a:r>
          </a:p>
          <a:p>
            <a:r>
              <a:rPr lang="en-US" altLang="en-US"/>
              <a:t>Transaction log keeps track of all transactions that update the database</a:t>
            </a:r>
          </a:p>
          <a:p>
            <a:pPr lvl="1"/>
            <a:r>
              <a:rPr lang="en-US" altLang="en-US"/>
              <a:t>DBMS uses the information stored in a log for (a):</a:t>
            </a:r>
          </a:p>
          <a:p>
            <a:pPr lvl="2"/>
            <a:r>
              <a:rPr lang="en-US" altLang="en-US"/>
              <a:t>Recovery requirement triggered by a ROLLBACK statement</a:t>
            </a:r>
          </a:p>
          <a:p>
            <a:pPr lvl="2"/>
            <a:r>
              <a:rPr lang="en-US" altLang="en-US"/>
              <a:t>Program’s abnormal termination</a:t>
            </a:r>
          </a:p>
          <a:p>
            <a:pPr lvl="2"/>
            <a:r>
              <a:rPr lang="en-US" altLang="en-US"/>
              <a:t>System failure </a:t>
            </a:r>
          </a:p>
          <a:p>
            <a:endParaRPr lang="en-US" altLang="en-US"/>
          </a:p>
          <a:p>
            <a:endParaRPr lang="en-US" altLang="en-US"/>
          </a:p>
          <a:p>
            <a:pPr lvl="1"/>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p:txBody>
          <a:bodyPr/>
          <a:lstStyle/>
          <a:p>
            <a:r>
              <a:rPr lang="en-US" altLang="en-US"/>
              <a:t>Transaction Properties</a:t>
            </a:r>
          </a:p>
        </p:txBody>
      </p:sp>
      <p:sp>
        <p:nvSpPr>
          <p:cNvPr id="6" name="Content Placeholder 5"/>
          <p:cNvSpPr>
            <a:spLocks noGrp="1"/>
          </p:cNvSpPr>
          <p:nvPr>
            <p:ph idx="1"/>
          </p:nvPr>
        </p:nvSpPr>
        <p:spPr>
          <a:xfrm>
            <a:off x="1889125" y="1538819"/>
            <a:ext cx="8415338" cy="6429452"/>
          </a:xfrm>
        </p:spPr>
        <p:txBody>
          <a:bodyPr/>
          <a:lstStyle/>
          <a:p>
            <a:r>
              <a:rPr lang="en-US"/>
              <a:t>Atomicity</a:t>
            </a:r>
          </a:p>
          <a:p>
            <a:pPr lvl="1"/>
            <a:r>
              <a:rPr lang="en-US"/>
              <a:t>All operations of a transaction must be completed; if not the transaction is aborted</a:t>
            </a:r>
          </a:p>
          <a:p>
            <a:r>
              <a:rPr lang="en-US"/>
              <a:t>Consistency </a:t>
            </a:r>
          </a:p>
          <a:p>
            <a:pPr lvl="1"/>
            <a:r>
              <a:rPr lang="en-US"/>
              <a:t>Permanence of database’s consistent state</a:t>
            </a:r>
          </a:p>
          <a:p>
            <a:r>
              <a:rPr lang="en-US"/>
              <a:t>Isolation</a:t>
            </a:r>
          </a:p>
          <a:p>
            <a:pPr lvl="1"/>
            <a:r>
              <a:rPr lang="en-US"/>
              <a:t>Data used during transaction cannot be used by second transaction until the first is completed</a:t>
            </a:r>
          </a:p>
          <a:p>
            <a:r>
              <a:rPr lang="en-US"/>
              <a:t>Durability </a:t>
            </a:r>
          </a:p>
          <a:p>
            <a:pPr lvl="1"/>
            <a:r>
              <a:rPr lang="en-US"/>
              <a:t>Ensures that once transactions are committed they cannot be undone or lost</a:t>
            </a:r>
          </a:p>
          <a:p>
            <a:r>
              <a:rPr lang="en-US"/>
              <a:t>Serializability</a:t>
            </a:r>
          </a:p>
          <a:p>
            <a:pPr lvl="1"/>
            <a:r>
              <a:rPr lang="en-US"/>
              <a:t>Ensures that the schedule for the concurrent execution of several transactions should yield consistent results</a:t>
            </a:r>
          </a:p>
          <a:p>
            <a:endParaRPr lang="en-US"/>
          </a:p>
          <a:p>
            <a:endParaRPr lang="en-US"/>
          </a:p>
          <a:p>
            <a:endParaRPr lang="en-US"/>
          </a:p>
          <a:p>
            <a:pPr lvl="1"/>
            <a:endParaRPr lang="en-US"/>
          </a:p>
          <a:p>
            <a:endParaRPr lang="en-US"/>
          </a:p>
        </p:txBody>
      </p:sp>
      <p:sp>
        <p:nvSpPr>
          <p:cNvPr id="5" name="Footer Placeholder 4"/>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Decision Support Data</a:t>
            </a:r>
          </a:p>
        </p:txBody>
      </p:sp>
      <p:sp>
        <p:nvSpPr>
          <p:cNvPr id="2" name="Content Placeholder 1"/>
          <p:cNvSpPr>
            <a:spLocks noGrp="1"/>
          </p:cNvSpPr>
          <p:nvPr>
            <p:ph idx="1"/>
          </p:nvPr>
        </p:nvSpPr>
        <p:spPr>
          <a:xfrm>
            <a:off x="365125" y="1538819"/>
            <a:ext cx="8415338" cy="121725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Although BI is used at the strategic and tactical managerial levels within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organizations, its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effectiveness depends on the quality of data gathered at the operational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level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perational data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is seldom well suited to decision support tasks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000119092"/>
      </p:ext>
    </p:extLst>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578" name="Title 1"/>
          <p:cNvSpPr>
            <a:spLocks noGrp="1"/>
          </p:cNvSpPr>
          <p:nvPr>
            <p:ph type="title"/>
          </p:nvPr>
        </p:nvSpPr>
        <p:spPr/>
        <p:txBody>
          <a:bodyPr/>
          <a:lstStyle/>
          <a:p>
            <a:r>
              <a:rPr lang="en-US" altLang="en-US"/>
              <a:t>The Scheduler</a:t>
            </a:r>
          </a:p>
        </p:txBody>
      </p:sp>
      <p:sp>
        <p:nvSpPr>
          <p:cNvPr id="24579" name="Content Placeholder 2"/>
          <p:cNvSpPr>
            <a:spLocks noGrp="1"/>
          </p:cNvSpPr>
          <p:nvPr>
            <p:ph idx="1"/>
          </p:nvPr>
        </p:nvSpPr>
        <p:spPr>
          <a:xfrm>
            <a:off x="1889125" y="1538820"/>
            <a:ext cx="8415338" cy="3470181"/>
          </a:xfrm>
        </p:spPr>
        <p:txBody>
          <a:bodyPr/>
          <a:lstStyle/>
          <a:p>
            <a:r>
              <a:rPr lang="en-US" altLang="en-US"/>
              <a:t>Establishes the order in which the operations are executed within concurrent transactions </a:t>
            </a:r>
          </a:p>
          <a:p>
            <a:pPr lvl="1"/>
            <a:r>
              <a:rPr lang="en-US" altLang="en-US"/>
              <a:t>Interleaves the execution of database operations to ensure serializability and isolation of transactions</a:t>
            </a:r>
          </a:p>
          <a:p>
            <a:r>
              <a:rPr lang="en-US" altLang="en-US"/>
              <a:t>Bases actions on concurrent control algorithms </a:t>
            </a:r>
          </a:p>
          <a:p>
            <a:pPr lvl="1"/>
            <a:r>
              <a:rPr lang="en-US" altLang="en-US"/>
              <a:t>Determines appropriate order</a:t>
            </a:r>
          </a:p>
          <a:p>
            <a:r>
              <a:rPr lang="en-US" altLang="en-US"/>
              <a:t>Creates serialization schedule </a:t>
            </a:r>
          </a:p>
          <a:p>
            <a:pPr lvl="1"/>
            <a:r>
              <a:rPr lang="en-US" altLang="en-US"/>
              <a:t>Serializable schedule: interleaved execution of transactions yields the same results as the serial execution of the transactions</a:t>
            </a:r>
          </a:p>
          <a:p>
            <a:pPr lvl="1"/>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p:txBody>
          <a:bodyPr/>
          <a:lstStyle/>
          <a:p>
            <a:r>
              <a:rPr lang="en-US" altLang="en-US"/>
              <a:t>Concurrency Control with Locking Methods</a:t>
            </a:r>
          </a:p>
        </p:txBody>
      </p:sp>
      <p:sp>
        <p:nvSpPr>
          <p:cNvPr id="25603" name="Content Placeholder 2"/>
          <p:cNvSpPr>
            <a:spLocks noGrp="1"/>
          </p:cNvSpPr>
          <p:nvPr>
            <p:ph idx="1"/>
          </p:nvPr>
        </p:nvSpPr>
        <p:spPr>
          <a:xfrm>
            <a:off x="1889125" y="1538820"/>
            <a:ext cx="8415338" cy="2131353"/>
          </a:xfrm>
        </p:spPr>
        <p:txBody>
          <a:bodyPr/>
          <a:lstStyle/>
          <a:p>
            <a:r>
              <a:rPr lang="en-US" altLang="en-US"/>
              <a:t>Locking methods facilitate isolation of data items used in concurrently executing transactions  </a:t>
            </a:r>
          </a:p>
          <a:p>
            <a:pPr lvl="1"/>
            <a:r>
              <a:rPr lang="en-US" altLang="en-US"/>
              <a:t>Lock: guarantees exclusive use of a data item to a current transaction</a:t>
            </a:r>
          </a:p>
          <a:p>
            <a:pPr lvl="1"/>
            <a:r>
              <a:rPr lang="en-US" altLang="en-US"/>
              <a:t>Pessimistic locking: use of locks based on the assumption that conflict between transactions is likely</a:t>
            </a:r>
          </a:p>
          <a:p>
            <a:pPr lvl="1"/>
            <a:r>
              <a:rPr lang="en-US" altLang="en-US"/>
              <a:t>Lock manager: responsible for assigning and policing the locks used by the transactions</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Title 1"/>
          <p:cNvSpPr>
            <a:spLocks noGrp="1"/>
          </p:cNvSpPr>
          <p:nvPr>
            <p:ph type="title"/>
          </p:nvPr>
        </p:nvSpPr>
        <p:spPr/>
        <p:txBody>
          <a:bodyPr/>
          <a:lstStyle/>
          <a:p>
            <a:r>
              <a:rPr lang="en-US" altLang="en-US"/>
              <a:t>Lock Granularity (1 of 5)</a:t>
            </a:r>
          </a:p>
        </p:txBody>
      </p:sp>
      <p:sp>
        <p:nvSpPr>
          <p:cNvPr id="26627" name="Content Placeholder 2"/>
          <p:cNvSpPr>
            <a:spLocks noGrp="1"/>
          </p:cNvSpPr>
          <p:nvPr>
            <p:ph idx="1"/>
          </p:nvPr>
        </p:nvSpPr>
        <p:spPr>
          <a:xfrm>
            <a:off x="1889125" y="1538819"/>
            <a:ext cx="8415338" cy="2722284"/>
          </a:xfrm>
        </p:spPr>
        <p:txBody>
          <a:bodyPr/>
          <a:lstStyle/>
          <a:p>
            <a:r>
              <a:rPr lang="en-US" altLang="en-US"/>
              <a:t>Indicates the level of lock use</a:t>
            </a:r>
          </a:p>
          <a:p>
            <a:pPr lvl="1"/>
            <a:r>
              <a:rPr lang="en-US" altLang="en-US"/>
              <a:t>Database-level lock</a:t>
            </a:r>
          </a:p>
          <a:p>
            <a:pPr lvl="1"/>
            <a:r>
              <a:rPr lang="en-US" altLang="en-US"/>
              <a:t>Table-level lock</a:t>
            </a:r>
          </a:p>
          <a:p>
            <a:pPr lvl="1"/>
            <a:r>
              <a:rPr lang="en-US" altLang="en-US"/>
              <a:t>Page-level lock</a:t>
            </a:r>
          </a:p>
          <a:p>
            <a:pPr lvl="2"/>
            <a:r>
              <a:rPr lang="en-US" altLang="en-US"/>
              <a:t>Page or diskpage: directly addressable section of a disk</a:t>
            </a:r>
          </a:p>
          <a:p>
            <a:pPr lvl="1"/>
            <a:r>
              <a:rPr lang="en-US" altLang="en-US"/>
              <a:t>Row-level lock</a:t>
            </a:r>
          </a:p>
          <a:p>
            <a:pPr lvl="1"/>
            <a:r>
              <a:rPr lang="en-US" altLang="en-US"/>
              <a:t>Field-level lock</a:t>
            </a:r>
          </a:p>
          <a:p>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Title 1"/>
          <p:cNvSpPr>
            <a:spLocks noGrp="1"/>
          </p:cNvSpPr>
          <p:nvPr>
            <p:ph type="title"/>
          </p:nvPr>
        </p:nvSpPr>
        <p:spPr/>
        <p:txBody>
          <a:bodyPr/>
          <a:lstStyle/>
          <a:p>
            <a:r>
              <a:rPr lang="en-US" altLang="en-US"/>
              <a:t>Concurrency Control</a:t>
            </a:r>
          </a:p>
        </p:txBody>
      </p:sp>
      <p:sp>
        <p:nvSpPr>
          <p:cNvPr id="22531" name="Content Placeholder 2"/>
          <p:cNvSpPr>
            <a:spLocks noGrp="1"/>
          </p:cNvSpPr>
          <p:nvPr>
            <p:ph idx="1"/>
          </p:nvPr>
        </p:nvSpPr>
        <p:spPr/>
        <p:txBody>
          <a:bodyPr/>
          <a:lstStyle/>
          <a:p>
            <a:r>
              <a:rPr lang="en-US" altLang="en-US"/>
              <a:t>Coordination of the simultaneous transactions execution in a multiuser database system</a:t>
            </a:r>
          </a:p>
          <a:p>
            <a:pPr lvl="1"/>
            <a:r>
              <a:rPr lang="en-US" altLang="en-US"/>
              <a:t>Objective: ensures serializability of transactions in a multiuser database environment</a:t>
            </a:r>
          </a:p>
          <a:p>
            <a:r>
              <a:rPr lang="en-US"/>
              <a:t>Important because the simultaneous execution of transactions over a shared database can create several data integrity and consistency problems</a:t>
            </a:r>
          </a:p>
          <a:p>
            <a:pPr lvl="1"/>
            <a:r>
              <a:rPr lang="en-US"/>
              <a:t>Three main problems are lost updates, uncommitted data, and inconsistent retrievals</a:t>
            </a:r>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Title 1"/>
          <p:cNvSpPr>
            <a:spLocks noGrp="1"/>
          </p:cNvSpPr>
          <p:nvPr>
            <p:ph type="title"/>
          </p:nvPr>
        </p:nvSpPr>
        <p:spPr/>
        <p:txBody>
          <a:bodyPr/>
          <a:lstStyle/>
          <a:p>
            <a:r>
              <a:rPr lang="en-US" altLang="en-US"/>
              <a:t>Lock Granularity </a:t>
            </a:r>
          </a:p>
        </p:txBody>
      </p:sp>
      <p:sp>
        <p:nvSpPr>
          <p:cNvPr id="26627" name="Content Placeholder 2"/>
          <p:cNvSpPr>
            <a:spLocks noGrp="1"/>
          </p:cNvSpPr>
          <p:nvPr>
            <p:ph idx="1"/>
          </p:nvPr>
        </p:nvSpPr>
        <p:spPr>
          <a:xfrm>
            <a:off x="1889125" y="1538819"/>
            <a:ext cx="8415338" cy="2722284"/>
          </a:xfrm>
        </p:spPr>
        <p:txBody>
          <a:bodyPr/>
          <a:lstStyle/>
          <a:p>
            <a:r>
              <a:rPr lang="en-US" altLang="en-US"/>
              <a:t>Indicates the level of lock use</a:t>
            </a:r>
          </a:p>
          <a:p>
            <a:pPr lvl="1"/>
            <a:r>
              <a:rPr lang="en-US" altLang="en-US"/>
              <a:t>Database-level lock</a:t>
            </a:r>
          </a:p>
          <a:p>
            <a:pPr lvl="1"/>
            <a:r>
              <a:rPr lang="en-US" altLang="en-US"/>
              <a:t>Table-level lock</a:t>
            </a:r>
          </a:p>
          <a:p>
            <a:pPr lvl="1"/>
            <a:r>
              <a:rPr lang="en-US" altLang="en-US"/>
              <a:t>Page-level lock</a:t>
            </a:r>
          </a:p>
          <a:p>
            <a:pPr lvl="2"/>
            <a:r>
              <a:rPr lang="en-US" altLang="en-US"/>
              <a:t>Page or diskpage: directly addressable section of a disk</a:t>
            </a:r>
          </a:p>
          <a:p>
            <a:pPr lvl="1"/>
            <a:r>
              <a:rPr lang="en-US" altLang="en-US"/>
              <a:t>Row-level lock</a:t>
            </a:r>
          </a:p>
          <a:p>
            <a:pPr lvl="1"/>
            <a:r>
              <a:rPr lang="en-US" altLang="en-US"/>
              <a:t>Field-level lock</a:t>
            </a:r>
          </a:p>
          <a:p>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2286000" y="515162"/>
            <a:ext cx="8026400" cy="290336"/>
          </a:xfrm>
        </p:spPr>
        <p:txBody>
          <a:bodyPr/>
          <a:lstStyle/>
          <a:p>
            <a:r>
              <a:rPr lang="en-US"/>
              <a:t>Two-Phase Locking to Ensure Serializability (1 of 3)</a:t>
            </a:r>
            <a:endParaRPr lang="en-US" altLang="en-US"/>
          </a:p>
        </p:txBody>
      </p:sp>
      <p:sp>
        <p:nvSpPr>
          <p:cNvPr id="33795" name="Content Placeholder 2"/>
          <p:cNvSpPr>
            <a:spLocks noGrp="1"/>
          </p:cNvSpPr>
          <p:nvPr>
            <p:ph idx="1"/>
          </p:nvPr>
        </p:nvSpPr>
        <p:spPr>
          <a:xfrm>
            <a:off x="1889125" y="1538820"/>
            <a:ext cx="8415338" cy="1758943"/>
          </a:xfrm>
        </p:spPr>
        <p:txBody>
          <a:bodyPr/>
          <a:lstStyle/>
          <a:p>
            <a:r>
              <a:rPr lang="en-US" altLang="en-US"/>
              <a:t>Defines how transactions acquire and relinquish locks</a:t>
            </a:r>
          </a:p>
          <a:p>
            <a:pPr lvl="1"/>
            <a:r>
              <a:rPr lang="en-US" altLang="en-US"/>
              <a:t>Guarantees serializability but does not prevent deadlocks </a:t>
            </a:r>
          </a:p>
          <a:p>
            <a:r>
              <a:rPr lang="en-US" altLang="en-US"/>
              <a:t>Phases</a:t>
            </a:r>
          </a:p>
          <a:p>
            <a:pPr lvl="1"/>
            <a:r>
              <a:rPr lang="en-US" altLang="en-US"/>
              <a:t>Growing phase: transaction acquires all required locks without unlocking any data</a:t>
            </a:r>
          </a:p>
          <a:p>
            <a:pPr lvl="1"/>
            <a:r>
              <a:rPr lang="en-US" altLang="en-US"/>
              <a:t>Shrinking phase: transaction releases all locks and cannot obtain any new lock</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5" name="Picture 4" descr="Figure 10.7 depicts the two-phase locking protocol by moving through the growing, locked, and shrinking phases. " title="Figure 10.7">
            <a:extLst>
              <a:ext uri="{FF2B5EF4-FFF2-40B4-BE49-F238E27FC236}">
                <a16:creationId xmlns:a16="http://schemas.microsoft.com/office/drawing/2014/main" id="{39C01BB5-A119-4E95-AB3D-453F6082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323" y="3476123"/>
            <a:ext cx="5502956" cy="3051345"/>
          </a:xfrm>
          <a:prstGeom prst="rect">
            <a:avLst/>
          </a:prstGeom>
        </p:spPr>
      </p:pic>
    </p:spTree>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ANSI Levels of Transaction Isolation (1 of 2)</a:t>
            </a:r>
          </a:p>
        </p:txBody>
      </p:sp>
      <p:sp>
        <p:nvSpPr>
          <p:cNvPr id="7" name="Content Placeholder 6"/>
          <p:cNvSpPr>
            <a:spLocks noGrp="1"/>
          </p:cNvSpPr>
          <p:nvPr>
            <p:ph idx="1"/>
          </p:nvPr>
        </p:nvSpPr>
        <p:spPr>
          <a:xfrm>
            <a:off x="1889125" y="1538819"/>
            <a:ext cx="8415338" cy="3813352"/>
          </a:xfrm>
        </p:spPr>
        <p:txBody>
          <a:bodyPr/>
          <a:lstStyle/>
          <a:p>
            <a:r>
              <a:rPr lang="en-US"/>
              <a:t>The ANSI SQL standard (1992) defines transaction management based on transaction isolation levels</a:t>
            </a:r>
          </a:p>
          <a:p>
            <a:pPr lvl="1"/>
            <a:r>
              <a:rPr lang="en-US"/>
              <a:t>Transaction isolation levels refer to the degree to which transaction data is “protected or isolated” from other concurrent transactions</a:t>
            </a:r>
          </a:p>
          <a:p>
            <a:r>
              <a:rPr lang="en-US"/>
              <a:t>Transaction isolation levels are described by the type of “reads” that a transaction allows or not</a:t>
            </a:r>
          </a:p>
          <a:p>
            <a:pPr lvl="1"/>
            <a:r>
              <a:rPr lang="en-US"/>
              <a:t>Dirty read: transaction can read data that is not yet committed</a:t>
            </a:r>
          </a:p>
          <a:p>
            <a:pPr lvl="1"/>
            <a:r>
              <a:rPr lang="en-US"/>
              <a:t>Nonrepeatable read: transaction reads a given row at time t1, and then it reads the same row at time t2, yielding different results</a:t>
            </a:r>
          </a:p>
          <a:p>
            <a:pPr lvl="2"/>
            <a:r>
              <a:rPr lang="en-US"/>
              <a:t>The original row may have been updated or deleted</a:t>
            </a:r>
          </a:p>
          <a:p>
            <a:pPr lvl="1"/>
            <a:r>
              <a:rPr lang="en-US"/>
              <a:t>Phantom read: transaction executes a query at time t1, and then it runs the same query at time t2, yielding additional rows that satisfy the query</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040665442"/>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ANSI Levels of Transaction Isolation (2 of 2)</a:t>
            </a:r>
          </a:p>
        </p:txBody>
      </p:sp>
      <p:sp>
        <p:nvSpPr>
          <p:cNvPr id="7" name="Content Placeholder 6"/>
          <p:cNvSpPr>
            <a:spLocks noGrp="1"/>
          </p:cNvSpPr>
          <p:nvPr>
            <p:ph idx="1"/>
          </p:nvPr>
        </p:nvSpPr>
        <p:spPr>
          <a:xfrm>
            <a:off x="1889125" y="1538820"/>
            <a:ext cx="8415338" cy="3547125"/>
          </a:xfrm>
        </p:spPr>
        <p:txBody>
          <a:bodyPr/>
          <a:lstStyle/>
          <a:p>
            <a:r>
              <a:rPr lang="en-US"/>
              <a:t>Read Uncommitted will read uncommitted data from other transactions</a:t>
            </a:r>
          </a:p>
          <a:p>
            <a:pPr lvl="1"/>
            <a:r>
              <a:rPr lang="en-US"/>
              <a:t>Increases transaction performance but at the cost of data consistency</a:t>
            </a:r>
          </a:p>
          <a:p>
            <a:r>
              <a:rPr lang="en-US"/>
              <a:t>Read Committed forces transactions to read only committed data</a:t>
            </a:r>
          </a:p>
          <a:p>
            <a:pPr lvl="1"/>
            <a:r>
              <a:rPr lang="en-US"/>
              <a:t>Default mode of operation for most databases</a:t>
            </a:r>
          </a:p>
          <a:p>
            <a:r>
              <a:rPr lang="en-US"/>
              <a:t>Repeatable Read isolation level ensures that queries return consistent results</a:t>
            </a:r>
          </a:p>
          <a:p>
            <a:pPr lvl="1"/>
            <a:r>
              <a:rPr lang="en-US"/>
              <a:t>Uses shared locks to ensure other transactions do not update a row after the original query reads it</a:t>
            </a:r>
          </a:p>
          <a:p>
            <a:r>
              <a:rPr lang="en-US"/>
              <a:t>Serializable isolation level is the most restrictive level defined by the ANSI SQL standard</a:t>
            </a:r>
          </a:p>
          <a:p>
            <a:pPr lvl="1"/>
            <a:r>
              <a:rPr lang="en-US"/>
              <a:t>Deadlocks are still always possible</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8442853"/>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Title 1"/>
          <p:cNvSpPr>
            <a:spLocks noGrp="1"/>
          </p:cNvSpPr>
          <p:nvPr>
            <p:ph type="title"/>
          </p:nvPr>
        </p:nvSpPr>
        <p:spPr/>
        <p:txBody>
          <a:bodyPr/>
          <a:lstStyle/>
          <a:p>
            <a:r>
              <a:rPr lang="en-US" altLang="en-US"/>
              <a:t>Database Performance-Tuning Concepts </a:t>
            </a:r>
          </a:p>
        </p:txBody>
      </p:sp>
      <p:graphicFrame>
        <p:nvGraphicFramePr>
          <p:cNvPr id="8" name="Content Placeholder 7"/>
          <p:cNvGraphicFramePr>
            <a:graphicFrameLocks noGrp="1"/>
          </p:cNvGraphicFramePr>
          <p:nvPr>
            <p:ph idx="1"/>
          </p:nvPr>
        </p:nvGraphicFramePr>
        <p:xfrm>
          <a:off x="1897060" y="1088374"/>
          <a:ext cx="8415340" cy="5406595"/>
        </p:xfrm>
        <a:graphic>
          <a:graphicData uri="http://schemas.openxmlformats.org/drawingml/2006/table">
            <a:tbl>
              <a:tblPr firstRow="1" bandRow="1">
                <a:tableStyleId>{5C22544A-7EE6-4342-B048-85BDC9FD1C3A}</a:tableStyleId>
              </a:tblPr>
              <a:tblGrid>
                <a:gridCol w="1616075">
                  <a:extLst>
                    <a:ext uri="{9D8B030D-6E8A-4147-A177-3AD203B41FA5}">
                      <a16:colId xmlns:a16="http://schemas.microsoft.com/office/drawing/2014/main" val="3512857273"/>
                    </a:ext>
                  </a:extLst>
                </a:gridCol>
                <a:gridCol w="1380871">
                  <a:extLst>
                    <a:ext uri="{9D8B030D-6E8A-4147-A177-3AD203B41FA5}">
                      <a16:colId xmlns:a16="http://schemas.microsoft.com/office/drawing/2014/main" val="689507950"/>
                    </a:ext>
                  </a:extLst>
                </a:gridCol>
                <a:gridCol w="2421194">
                  <a:extLst>
                    <a:ext uri="{9D8B030D-6E8A-4147-A177-3AD203B41FA5}">
                      <a16:colId xmlns:a16="http://schemas.microsoft.com/office/drawing/2014/main" val="3893744530"/>
                    </a:ext>
                  </a:extLst>
                </a:gridCol>
                <a:gridCol w="2997200">
                  <a:extLst>
                    <a:ext uri="{9D8B030D-6E8A-4147-A177-3AD203B41FA5}">
                      <a16:colId xmlns:a16="http://schemas.microsoft.com/office/drawing/2014/main" val="3766252195"/>
                    </a:ext>
                  </a:extLst>
                </a:gridCol>
              </a:tblGrid>
              <a:tr h="796495">
                <a:tc>
                  <a:txBody>
                    <a:bodyPr vert="horz" wrap="square"/>
                    <a:lstStyle/>
                    <a:p>
                      <a:r>
                        <a:rPr lang="en-US" sz="1050"/>
                        <a:t>Table 11.1</a:t>
                      </a:r>
                    </a:p>
                    <a:p>
                      <a:r>
                        <a:rPr lang="en-US" sz="1050"/>
                        <a:t>General Guidelines for Better System Performance</a:t>
                      </a:r>
                    </a:p>
                  </a:txBody>
                  <a:tcPr/>
                </a:tc>
                <a:tc>
                  <a:txBody>
                    <a:bodyPr vert="horz" wrap="square"/>
                    <a:lstStyle/>
                    <a:p>
                      <a:endParaRPr lang="en-US" sz="1050"/>
                    </a:p>
                  </a:txBody>
                  <a:tcPr/>
                </a:tc>
                <a:tc>
                  <a:txBody>
                    <a:bodyPr vert="horz" wrap="square"/>
                    <a:lstStyle/>
                    <a:p>
                      <a:endParaRPr lang="en-US" sz="1050"/>
                    </a:p>
                  </a:txBody>
                  <a:tcPr/>
                </a:tc>
                <a:tc>
                  <a:txBody>
                    <a:bodyPr vert="horz" wrap="square"/>
                    <a:lstStyle/>
                    <a:p>
                      <a:endParaRPr lang="en-US" sz="1050"/>
                    </a:p>
                  </a:txBody>
                  <a:tcPr/>
                </a:tc>
                <a:extLst>
                  <a:ext uri="{0D108BD9-81ED-4DB2-BD59-A6C34878D82A}">
                    <a16:rowId xmlns:a16="http://schemas.microsoft.com/office/drawing/2014/main" val="2810522290"/>
                  </a:ext>
                </a:extLst>
              </a:tr>
              <a:tr h="370840">
                <a:tc>
                  <a:txBody>
                    <a:bodyPr vert="horz" wrap="square"/>
                    <a:lstStyle/>
                    <a:p>
                      <a:endParaRPr lang="en-US" sz="1050"/>
                    </a:p>
                  </a:txBody>
                  <a:tcPr>
                    <a:solidFill>
                      <a:schemeClr val="accent1"/>
                    </a:solidFill>
                  </a:tcPr>
                </a:tc>
                <a:tc>
                  <a:txBody>
                    <a:bodyPr vert="horz" wrap="square"/>
                    <a:lstStyle/>
                    <a:p>
                      <a:r>
                        <a:rPr lang="en-US" sz="1050" b="1">
                          <a:solidFill>
                            <a:schemeClr val="bg1"/>
                          </a:solidFill>
                        </a:rPr>
                        <a:t>System Resources</a:t>
                      </a:r>
                    </a:p>
                  </a:txBody>
                  <a:tcPr>
                    <a:solidFill>
                      <a:schemeClr val="accent1"/>
                    </a:solidFill>
                  </a:tcPr>
                </a:tc>
                <a:tc>
                  <a:txBody>
                    <a:bodyPr vert="horz" wrap="square"/>
                    <a:lstStyle/>
                    <a:p>
                      <a:r>
                        <a:rPr lang="en-US" sz="1050" b="1" i="0" u="none" strike="noStrike" kern="1200" baseline="0">
                          <a:solidFill>
                            <a:schemeClr val="bg1"/>
                          </a:solidFill>
                          <a:latin typeface="+mn-lt"/>
                          <a:ea typeface="+mn-ea"/>
                          <a:cs typeface="+mn-cs"/>
                        </a:rPr>
                        <a:t>Client</a:t>
                      </a:r>
                      <a:endParaRPr lang="en-US" sz="1050" b="1">
                        <a:solidFill>
                          <a:schemeClr val="bg1"/>
                        </a:solidFill>
                      </a:endParaRPr>
                    </a:p>
                  </a:txBody>
                  <a:tcPr>
                    <a:solidFill>
                      <a:schemeClr val="accent1"/>
                    </a:solidFill>
                  </a:tcPr>
                </a:tc>
                <a:tc>
                  <a:txBody>
                    <a:bodyPr vert="horz" wrap="square"/>
                    <a:lstStyle/>
                    <a:p>
                      <a:r>
                        <a:rPr lang="en-US" sz="1050" b="1" i="0" u="none" strike="noStrike" kern="1200" baseline="0">
                          <a:solidFill>
                            <a:schemeClr val="bg1"/>
                          </a:solidFill>
                          <a:latin typeface="+mn-lt"/>
                          <a:ea typeface="+mn-ea"/>
                          <a:cs typeface="+mn-cs"/>
                        </a:rPr>
                        <a:t>Server</a:t>
                      </a:r>
                      <a:endParaRPr lang="en-US" sz="1050" b="1">
                        <a:solidFill>
                          <a:schemeClr val="bg1"/>
                        </a:solidFill>
                      </a:endParaRPr>
                    </a:p>
                  </a:txBody>
                  <a:tcPr>
                    <a:solidFill>
                      <a:schemeClr val="accent1"/>
                    </a:solidFill>
                  </a:tcPr>
                </a:tc>
                <a:extLst>
                  <a:ext uri="{0D108BD9-81ED-4DB2-BD59-A6C34878D82A}">
                    <a16:rowId xmlns:a16="http://schemas.microsoft.com/office/drawing/2014/main" val="359084328"/>
                  </a:ext>
                </a:extLst>
              </a:tr>
              <a:tr h="370840">
                <a:tc>
                  <a:txBody>
                    <a:bodyPr vert="horz" wrap="square"/>
                    <a:lstStyle/>
                    <a:p>
                      <a:r>
                        <a:rPr lang="en-US" sz="1050" b="1" i="0" u="none" strike="noStrike" kern="1200" baseline="0">
                          <a:solidFill>
                            <a:schemeClr val="dk1"/>
                          </a:solidFill>
                          <a:latin typeface="+mn-lt"/>
                          <a:ea typeface="+mn-ea"/>
                          <a:cs typeface="+mn-cs"/>
                        </a:rPr>
                        <a:t>Hardware</a:t>
                      </a:r>
                      <a:endParaRPr lang="en-US" sz="1050"/>
                    </a:p>
                  </a:txBody>
                  <a:tcPr/>
                </a:tc>
                <a:tc>
                  <a:txBody>
                    <a:bodyPr vert="horz" wrap="square"/>
                    <a:lstStyle/>
                    <a:p>
                      <a:r>
                        <a:rPr lang="en-US" sz="1050"/>
                        <a:t>CPU</a:t>
                      </a:r>
                    </a:p>
                  </a:txBody>
                  <a:tcPr/>
                </a:tc>
                <a:tc>
                  <a:txBody>
                    <a:bodyPr vert="horz" wrap="square"/>
                    <a:lstStyle/>
                    <a:p>
                      <a:r>
                        <a:rPr lang="en-US" sz="1050" b="0" i="0" u="none" strike="noStrike" kern="1200" baseline="0">
                          <a:solidFill>
                            <a:schemeClr val="dk1"/>
                          </a:solidFill>
                          <a:latin typeface="+mn-lt"/>
                          <a:ea typeface="+mn-ea"/>
                          <a:cs typeface="+mn-cs"/>
                        </a:rPr>
                        <a:t>The fastest possible</a:t>
                      </a:r>
                    </a:p>
                    <a:p>
                      <a:r>
                        <a:rPr lang="en-US" sz="1050" b="0" i="0" u="none" strike="noStrike" kern="1200" baseline="0">
                          <a:solidFill>
                            <a:schemeClr val="dk1"/>
                          </a:solidFill>
                          <a:latin typeface="+mn-lt"/>
                          <a:ea typeface="+mn-ea"/>
                          <a:cs typeface="+mn-cs"/>
                        </a:rPr>
                        <a:t>Dual-core CPU or higher</a:t>
                      </a:r>
                    </a:p>
                    <a:p>
                      <a:r>
                        <a:rPr lang="en-US" sz="1050" b="0" i="0" u="none" strike="noStrike" kern="1200" baseline="0">
                          <a:solidFill>
                            <a:schemeClr val="dk1"/>
                          </a:solidFill>
                          <a:latin typeface="+mn-lt"/>
                          <a:ea typeface="+mn-ea"/>
                          <a:cs typeface="+mn-cs"/>
                        </a:rPr>
                        <a:t>"Virtualized Client desktop technologies could also be used"</a:t>
                      </a:r>
                      <a:endParaRPr lang="en-US" sz="1050"/>
                    </a:p>
                  </a:txBody>
                  <a:tcPr/>
                </a:tc>
                <a:tc>
                  <a:txBody>
                    <a:bodyPr vert="horz" wrap="square"/>
                    <a:lstStyle/>
                    <a:p>
                      <a:r>
                        <a:rPr lang="en-US" sz="1050"/>
                        <a:t>The fastest possible</a:t>
                      </a:r>
                    </a:p>
                    <a:p>
                      <a:r>
                        <a:rPr lang="en-US" sz="1050"/>
                        <a:t>Multiple processors (quad-core</a:t>
                      </a:r>
                      <a:r>
                        <a:rPr lang="en-US" sz="1050" baseline="0"/>
                        <a:t> </a:t>
                      </a:r>
                      <a:r>
                        <a:rPr lang="en-US" sz="1050"/>
                        <a:t>technology</a:t>
                      </a:r>
                    </a:p>
                    <a:p>
                      <a:r>
                        <a:rPr lang="en-US" sz="1050"/>
                        <a:t>or higher)</a:t>
                      </a:r>
                    </a:p>
                    <a:p>
                      <a:r>
                        <a:rPr lang="en-US" sz="1050"/>
                        <a:t>Cluster of networked computers</a:t>
                      </a:r>
                    </a:p>
                    <a:p>
                      <a:r>
                        <a:rPr lang="en-US" sz="1050"/>
                        <a:t>"Virtualized server technology could</a:t>
                      </a:r>
                      <a:r>
                        <a:rPr lang="en-US" sz="1050" baseline="0"/>
                        <a:t> </a:t>
                      </a:r>
                      <a:r>
                        <a:rPr lang="en-US" sz="1050"/>
                        <a:t>be used"</a:t>
                      </a:r>
                    </a:p>
                  </a:txBody>
                  <a:tcPr/>
                </a:tc>
                <a:extLst>
                  <a:ext uri="{0D108BD9-81ED-4DB2-BD59-A6C34878D82A}">
                    <a16:rowId xmlns:a16="http://schemas.microsoft.com/office/drawing/2014/main" val="90644999"/>
                  </a:ext>
                </a:extLst>
              </a:tr>
              <a:tr h="370840">
                <a:tc>
                  <a:txBody>
                    <a:bodyPr vert="horz" wrap="square"/>
                    <a:lstStyle/>
                    <a:p>
                      <a:endParaRPr lang="en-US" sz="1050"/>
                    </a:p>
                  </a:txBody>
                  <a:tcPr/>
                </a:tc>
                <a:tc>
                  <a:txBody>
                    <a:bodyPr vert="horz" wrap="square"/>
                    <a:lstStyle/>
                    <a:p>
                      <a:r>
                        <a:rPr lang="en-US" sz="1050"/>
                        <a:t>RAM</a:t>
                      </a:r>
                    </a:p>
                  </a:txBody>
                  <a:tcPr/>
                </a:tc>
                <a:tc>
                  <a:txBody>
                    <a:bodyPr vert="horz" wrap="square"/>
                    <a:lstStyle/>
                    <a:p>
                      <a:r>
                        <a:rPr lang="en-US" sz="1050" b="0" i="0" u="none" strike="noStrike" kern="1200" baseline="0">
                          <a:solidFill>
                            <a:schemeClr val="dk1"/>
                          </a:solidFill>
                          <a:latin typeface="+mn-lt"/>
                          <a:ea typeface="+mn-ea"/>
                          <a:cs typeface="+mn-cs"/>
                        </a:rPr>
                        <a:t>The maximum possible to avoid OS memory to disk swapping</a:t>
                      </a:r>
                      <a:endParaRPr lang="en-US" sz="1050"/>
                    </a:p>
                  </a:txBody>
                  <a:tcPr/>
                </a:tc>
                <a:tc>
                  <a:txBody>
                    <a:bodyPr vert="horz" wrap="square"/>
                    <a:lstStyle/>
                    <a:p>
                      <a:r>
                        <a:rPr lang="en-US" sz="1050"/>
                        <a:t>The maximum possible to avoid OS</a:t>
                      </a:r>
                      <a:r>
                        <a:rPr lang="en-US" sz="1050" baseline="0"/>
                        <a:t> </a:t>
                      </a:r>
                      <a:r>
                        <a:rPr lang="en-US" sz="1050"/>
                        <a:t>memory to disk swapping</a:t>
                      </a:r>
                    </a:p>
                  </a:txBody>
                  <a:tcPr/>
                </a:tc>
                <a:extLst>
                  <a:ext uri="{0D108BD9-81ED-4DB2-BD59-A6C34878D82A}">
                    <a16:rowId xmlns:a16="http://schemas.microsoft.com/office/drawing/2014/main" val="2248121580"/>
                  </a:ext>
                </a:extLst>
              </a:tr>
              <a:tr h="370840">
                <a:tc>
                  <a:txBody>
                    <a:bodyPr vert="horz" wrap="square"/>
                    <a:lstStyle/>
                    <a:p>
                      <a:endParaRPr lang="en-US" sz="1050"/>
                    </a:p>
                  </a:txBody>
                  <a:tcPr/>
                </a:tc>
                <a:tc>
                  <a:txBody>
                    <a:bodyPr vert="horz" wrap="square"/>
                    <a:lstStyle/>
                    <a:p>
                      <a:r>
                        <a:rPr lang="en-US" sz="1050"/>
                        <a:t>Storage</a:t>
                      </a:r>
                    </a:p>
                  </a:txBody>
                  <a:tcPr/>
                </a:tc>
                <a:tc>
                  <a:txBody>
                    <a:bodyPr vert="horz" wrap="square"/>
                    <a:lstStyle/>
                    <a:p>
                      <a:r>
                        <a:rPr lang="en-US" sz="1050"/>
                        <a:t>Fast SATA/EIDE hard disk with</a:t>
                      </a:r>
                      <a:r>
                        <a:rPr lang="en-US" sz="1050" baseline="0"/>
                        <a:t> </a:t>
                      </a:r>
                      <a:r>
                        <a:rPr lang="en-US" sz="1050"/>
                        <a:t>sufficient free hard disk space</a:t>
                      </a:r>
                      <a:r>
                        <a:rPr lang="en-US" sz="1050" baseline="0"/>
                        <a:t> s</a:t>
                      </a:r>
                      <a:r>
                        <a:rPr lang="en-US" sz="1050"/>
                        <a:t>olid state drives (SSDs) for faster</a:t>
                      </a:r>
                      <a:r>
                        <a:rPr lang="en-US" sz="1050" baseline="0"/>
                        <a:t> s</a:t>
                      </a:r>
                      <a:r>
                        <a:rPr lang="en-US" sz="1050"/>
                        <a:t>peed</a:t>
                      </a:r>
                    </a:p>
                  </a:txBody>
                  <a:tcPr/>
                </a:tc>
                <a:tc>
                  <a:txBody>
                    <a:bodyPr vert="horz" wrap="square"/>
                    <a:lstStyle/>
                    <a:p>
                      <a:r>
                        <a:rPr lang="en-US" sz="1050"/>
                        <a:t>Multiple high-speed, high-capacity disks</a:t>
                      </a:r>
                    </a:p>
                    <a:p>
                      <a:r>
                        <a:rPr lang="en-US" sz="1050"/>
                        <a:t>Fast disk interface (SAS / SCSI /</a:t>
                      </a:r>
                      <a:r>
                        <a:rPr lang="en-US" sz="1050" baseline="0"/>
                        <a:t> </a:t>
                      </a:r>
                      <a:r>
                        <a:rPr lang="en-US" sz="1050"/>
                        <a:t>Firewire / Fibre Channel)</a:t>
                      </a:r>
                    </a:p>
                    <a:p>
                      <a:r>
                        <a:rPr lang="en-US" sz="1050"/>
                        <a:t>RAID configuration optimized for</a:t>
                      </a:r>
                      <a:r>
                        <a:rPr lang="en-US" sz="1050" baseline="0"/>
                        <a:t> </a:t>
                      </a:r>
                      <a:r>
                        <a:rPr lang="en-US" sz="1050"/>
                        <a:t>throughput</a:t>
                      </a:r>
                    </a:p>
                    <a:p>
                      <a:r>
                        <a:rPr lang="en-US" sz="1050"/>
                        <a:t>Solid state drives (SSDs) for faster speed</a:t>
                      </a:r>
                    </a:p>
                    <a:p>
                      <a:r>
                        <a:rPr lang="en-US" sz="1050"/>
                        <a:t>Separate disks for OS, DBMS, and</a:t>
                      </a:r>
                      <a:r>
                        <a:rPr lang="en-US" sz="1050" baseline="0"/>
                        <a:t> </a:t>
                      </a:r>
                      <a:r>
                        <a:rPr lang="en-US" sz="1050"/>
                        <a:t>data spaces</a:t>
                      </a:r>
                    </a:p>
                  </a:txBody>
                  <a:tcPr/>
                </a:tc>
                <a:extLst>
                  <a:ext uri="{0D108BD9-81ED-4DB2-BD59-A6C34878D82A}">
                    <a16:rowId xmlns:a16="http://schemas.microsoft.com/office/drawing/2014/main" val="915962944"/>
                  </a:ext>
                </a:extLst>
              </a:tr>
              <a:tr h="370840">
                <a:tc>
                  <a:txBody>
                    <a:bodyPr vert="horz" wrap="square"/>
                    <a:lstStyle/>
                    <a:p>
                      <a:endParaRPr lang="en-US" sz="1050"/>
                    </a:p>
                  </a:txBody>
                  <a:tcPr/>
                </a:tc>
                <a:tc>
                  <a:txBody>
                    <a:bodyPr vert="horz" wrap="square"/>
                    <a:lstStyle/>
                    <a:p>
                      <a:r>
                        <a:rPr lang="en-US" sz="1050"/>
                        <a:t>Network</a:t>
                      </a:r>
                    </a:p>
                  </a:txBody>
                  <a:tcPr/>
                </a:tc>
                <a:tc>
                  <a:txBody>
                    <a:bodyPr vert="horz" wrap="square"/>
                    <a:lstStyle/>
                    <a:p>
                      <a:r>
                        <a:rPr lang="en-US" sz="1050"/>
                        <a:t>High-speed connection</a:t>
                      </a:r>
                    </a:p>
                  </a:txBody>
                  <a:tcPr/>
                </a:tc>
                <a:tc>
                  <a:txBody>
                    <a:bodyPr vert="horz" wrap="square"/>
                    <a:lstStyle/>
                    <a:p>
                      <a:r>
                        <a:rPr lang="en-US" sz="1050"/>
                        <a:t>High-speed connection</a:t>
                      </a:r>
                    </a:p>
                  </a:txBody>
                  <a:tcPr/>
                </a:tc>
                <a:extLst>
                  <a:ext uri="{0D108BD9-81ED-4DB2-BD59-A6C34878D82A}">
                    <a16:rowId xmlns:a16="http://schemas.microsoft.com/office/drawing/2014/main" val="511485314"/>
                  </a:ext>
                </a:extLst>
              </a:tr>
              <a:tr h="370840">
                <a:tc>
                  <a:txBody>
                    <a:bodyPr vert="horz" wrap="square"/>
                    <a:lstStyle/>
                    <a:p>
                      <a:r>
                        <a:rPr lang="en-US" sz="1050" b="1" i="0" u="none" strike="noStrike" kern="1200" baseline="0">
                          <a:solidFill>
                            <a:schemeClr val="dk1"/>
                          </a:solidFill>
                          <a:latin typeface="+mn-lt"/>
                          <a:ea typeface="+mn-ea"/>
                          <a:cs typeface="+mn-cs"/>
                        </a:rPr>
                        <a:t>Software</a:t>
                      </a:r>
                      <a:endParaRPr lang="en-US" sz="1050"/>
                    </a:p>
                  </a:txBody>
                  <a:tcPr/>
                </a:tc>
                <a:tc>
                  <a:txBody>
                    <a:bodyPr vert="horz" wrap="square"/>
                    <a:lstStyle/>
                    <a:p>
                      <a:r>
                        <a:rPr lang="en-US" sz="1050" b="0" i="0" u="none" strike="noStrike" kern="1200" baseline="0">
                          <a:solidFill>
                            <a:schemeClr val="dk1"/>
                          </a:solidFill>
                          <a:latin typeface="+mn-lt"/>
                          <a:ea typeface="+mn-ea"/>
                          <a:cs typeface="+mn-cs"/>
                        </a:rPr>
                        <a:t>Operating system (OS)</a:t>
                      </a:r>
                      <a:endParaRPr lang="en-US" sz="1050"/>
                    </a:p>
                  </a:txBody>
                  <a:tcPr/>
                </a:tc>
                <a:tc>
                  <a:txBody>
                    <a:bodyPr vert="horz" wrap="square"/>
                    <a:lstStyle/>
                    <a:p>
                      <a:r>
                        <a:rPr lang="en-US" sz="1050"/>
                        <a:t>64-bit OS for larger address spaces</a:t>
                      </a:r>
                    </a:p>
                    <a:p>
                      <a:r>
                        <a:rPr lang="en-US" sz="1050"/>
                        <a:t>Fine-tuned for best client</a:t>
                      </a:r>
                      <a:r>
                        <a:rPr lang="en-US" sz="1050" baseline="0"/>
                        <a:t> </a:t>
                      </a:r>
                      <a:r>
                        <a:rPr lang="en-US" sz="1050"/>
                        <a:t>application performance</a:t>
                      </a:r>
                    </a:p>
                  </a:txBody>
                  <a:tcPr/>
                </a:tc>
                <a:tc>
                  <a:txBody>
                    <a:bodyPr vert="horz" wrap="square"/>
                    <a:lstStyle/>
                    <a:p>
                      <a:r>
                        <a:rPr lang="en-US" sz="1050"/>
                        <a:t>64-bit OS for larger address spaces</a:t>
                      </a:r>
                    </a:p>
                    <a:p>
                      <a:r>
                        <a:rPr lang="en-US" sz="1050"/>
                        <a:t>Fine-tuned for best server application</a:t>
                      </a:r>
                      <a:r>
                        <a:rPr lang="en-US" sz="1050" baseline="0"/>
                        <a:t> </a:t>
                      </a:r>
                      <a:r>
                        <a:rPr lang="en-US" sz="1050"/>
                        <a:t>performance</a:t>
                      </a:r>
                    </a:p>
                  </a:txBody>
                  <a:tcPr/>
                </a:tc>
                <a:extLst>
                  <a:ext uri="{0D108BD9-81ED-4DB2-BD59-A6C34878D82A}">
                    <a16:rowId xmlns:a16="http://schemas.microsoft.com/office/drawing/2014/main" val="2929389620"/>
                  </a:ext>
                </a:extLst>
              </a:tr>
              <a:tr h="370840">
                <a:tc>
                  <a:txBody>
                    <a:bodyPr vert="horz" wrap="square"/>
                    <a:lstStyle/>
                    <a:p>
                      <a:endParaRPr lang="en-US" sz="1050"/>
                    </a:p>
                  </a:txBody>
                  <a:tcPr/>
                </a:tc>
                <a:tc>
                  <a:txBody>
                    <a:bodyPr vert="horz" wrap="square"/>
                    <a:lstStyle/>
                    <a:p>
                      <a:r>
                        <a:rPr lang="en-US" sz="1050" b="0" i="0" u="none" strike="noStrike" kern="1200" baseline="0">
                          <a:solidFill>
                            <a:schemeClr val="dk1"/>
                          </a:solidFill>
                          <a:latin typeface="+mn-lt"/>
                          <a:ea typeface="+mn-ea"/>
                          <a:cs typeface="+mn-cs"/>
                        </a:rPr>
                        <a:t>Network</a:t>
                      </a:r>
                      <a:endParaRPr lang="en-US" sz="1050"/>
                    </a:p>
                  </a:txBody>
                  <a:tcPr/>
                </a:tc>
                <a:tc>
                  <a:txBody>
                    <a:bodyPr vert="horz" wrap="square"/>
                    <a:lstStyle/>
                    <a:p>
                      <a:r>
                        <a:rPr lang="en-US" sz="1050"/>
                        <a:t>Fine-tuned for best throughput</a:t>
                      </a:r>
                    </a:p>
                  </a:txBody>
                  <a:tcPr/>
                </a:tc>
                <a:tc>
                  <a:txBody>
                    <a:bodyPr vert="horz" wrap="square"/>
                    <a:lstStyle/>
                    <a:p>
                      <a:r>
                        <a:rPr lang="en-US" sz="1050"/>
                        <a:t>Fine-tuned for best throughput</a:t>
                      </a:r>
                    </a:p>
                  </a:txBody>
                  <a:tcPr/>
                </a:tc>
                <a:extLst>
                  <a:ext uri="{0D108BD9-81ED-4DB2-BD59-A6C34878D82A}">
                    <a16:rowId xmlns:a16="http://schemas.microsoft.com/office/drawing/2014/main" val="3460463562"/>
                  </a:ext>
                </a:extLst>
              </a:tr>
              <a:tr h="370840">
                <a:tc>
                  <a:txBody>
                    <a:bodyPr vert="horz" wrap="square"/>
                    <a:lstStyle/>
                    <a:p>
                      <a:endParaRPr lang="en-US" sz="1050"/>
                    </a:p>
                  </a:txBody>
                  <a:tcPr/>
                </a:tc>
                <a:tc>
                  <a:txBody>
                    <a:bodyPr vert="horz" wrap="square"/>
                    <a:lstStyle/>
                    <a:p>
                      <a:r>
                        <a:rPr lang="en-US" sz="1050" b="0" i="0" u="none" strike="noStrike" kern="1200" baseline="0">
                          <a:solidFill>
                            <a:schemeClr val="dk1"/>
                          </a:solidFill>
                          <a:latin typeface="+mn-lt"/>
                          <a:ea typeface="+mn-ea"/>
                          <a:cs typeface="+mn-cs"/>
                        </a:rPr>
                        <a:t>Application</a:t>
                      </a:r>
                      <a:endParaRPr lang="en-US" sz="1050"/>
                    </a:p>
                  </a:txBody>
                  <a:tcPr/>
                </a:tc>
                <a:tc>
                  <a:txBody>
                    <a:bodyPr vert="horz" wrap="square"/>
                    <a:lstStyle/>
                    <a:p>
                      <a:r>
                        <a:rPr lang="en-US" sz="1050"/>
                        <a:t>Optimize SQL in client</a:t>
                      </a:r>
                      <a:r>
                        <a:rPr lang="en-US" sz="1050" baseline="0"/>
                        <a:t> </a:t>
                      </a:r>
                      <a:r>
                        <a:rPr lang="en-US" sz="1050"/>
                        <a:t>application</a:t>
                      </a:r>
                    </a:p>
                  </a:txBody>
                  <a:tcPr/>
                </a:tc>
                <a:tc>
                  <a:txBody>
                    <a:bodyPr vert="horz" wrap="square"/>
                    <a:lstStyle/>
                    <a:p>
                      <a:r>
                        <a:rPr lang="en-US" sz="1050"/>
                        <a:t>Optimize DBMS server for best</a:t>
                      </a:r>
                      <a:r>
                        <a:rPr lang="en-US" sz="1050" baseline="0"/>
                        <a:t> </a:t>
                      </a:r>
                      <a:r>
                        <a:rPr lang="en-US" sz="1050"/>
                        <a:t>performance</a:t>
                      </a:r>
                    </a:p>
                  </a:txBody>
                  <a:tcPr/>
                </a:tc>
                <a:extLst>
                  <a:ext uri="{0D108BD9-81ED-4DB2-BD59-A6C34878D82A}">
                    <a16:rowId xmlns:a16="http://schemas.microsoft.com/office/drawing/2014/main" val="3087761679"/>
                  </a:ext>
                </a:extLst>
              </a:tr>
            </a:tbl>
          </a:graphicData>
        </a:graphic>
      </p:graphicFrame>
      <p:sp>
        <p:nvSpPr>
          <p:cNvPr id="5" name="Footer Placeholder 4"/>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p:txBody>
          <a:bodyPr/>
          <a:lstStyle/>
          <a:p>
            <a:r>
              <a:rPr lang="en-US" altLang="en-US"/>
              <a:t>Performance Tuning: Client and Server</a:t>
            </a:r>
          </a:p>
        </p:txBody>
      </p:sp>
      <p:sp>
        <p:nvSpPr>
          <p:cNvPr id="17411" name="Content Placeholder 2"/>
          <p:cNvSpPr>
            <a:spLocks noGrp="1"/>
          </p:cNvSpPr>
          <p:nvPr>
            <p:ph idx="1"/>
          </p:nvPr>
        </p:nvSpPr>
        <p:spPr>
          <a:xfrm>
            <a:off x="1889125" y="1538820"/>
            <a:ext cx="8415338" cy="1985159"/>
          </a:xfrm>
        </p:spPr>
        <p:txBody>
          <a:bodyPr/>
          <a:lstStyle/>
          <a:p>
            <a:r>
              <a:rPr lang="en-US" altLang="en-US"/>
              <a:t>Client side: SQL performance tuning</a:t>
            </a:r>
          </a:p>
          <a:p>
            <a:pPr lvl="1"/>
            <a:r>
              <a:rPr lang="en-US" altLang="en-US"/>
              <a:t>Generate SQL query that returns correct answer in least amount of time</a:t>
            </a:r>
          </a:p>
          <a:p>
            <a:pPr lvl="2"/>
            <a:r>
              <a:rPr lang="en-US" altLang="en-US"/>
              <a:t>Using minimum amount of resources at server</a:t>
            </a:r>
          </a:p>
          <a:p>
            <a:r>
              <a:rPr lang="en-US" altLang="en-US"/>
              <a:t>Server side: DBMS performance tuning</a:t>
            </a:r>
          </a:p>
          <a:p>
            <a:pPr lvl="1"/>
            <a:r>
              <a:rPr lang="en-US" altLang="en-US"/>
              <a:t>DBMS environment is configured to respond to clients’ requests as fast as possible</a:t>
            </a:r>
          </a:p>
          <a:p>
            <a:pPr lvl="2"/>
            <a:r>
              <a:rPr lang="en-US" altLang="en-US"/>
              <a:t>While making optimum use of existing resources</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Operational Data versus Decision Support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(1 of 3)</a:t>
            </a:r>
            <a:endParaRPr lang="en-US"/>
          </a:p>
        </p:txBody>
      </p:sp>
      <p:sp>
        <p:nvSpPr>
          <p:cNvPr id="2" name="Content Placeholder 1"/>
          <p:cNvSpPr>
            <a:spLocks noGrp="1"/>
          </p:cNvSpPr>
          <p:nvPr>
            <p:ph idx="1"/>
          </p:nvPr>
        </p:nvSpPr>
        <p:spPr>
          <a:xfrm>
            <a:off x="365125" y="1538819"/>
            <a:ext cx="8415338" cy="270227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Operational data and decision support data serve different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purposes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Operational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is useful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for capturing daily business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ecision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support data gives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tactical and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strategic business meaning to the operational data</a:t>
            </a:r>
            <a:endParaRPr lang="en-US" smtClean="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Decision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support data differs from operational data in three main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areas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Time span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Granularity (level of aggregation</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Dimensionality</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118037918"/>
      </p:ext>
    </p:extLst>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p:txBody>
          <a:bodyPr/>
          <a:lstStyle/>
          <a:p>
            <a:r>
              <a:rPr lang="en-US" altLang="en-US"/>
              <a:t>DBMS Architecture for Performance</a:t>
            </a:r>
          </a:p>
        </p:txBody>
      </p:sp>
      <p:pic>
        <p:nvPicPr>
          <p:cNvPr id="3" name="Picture 2" descr="Figure 11.1 illustrates basic DBMS architecture using a query sent from a client computer to a DBMS server computer." title="Figure 1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085" y="1447801"/>
            <a:ext cx="7389255" cy="4285767"/>
          </a:xfrm>
          <a:prstGeom prst="rect">
            <a:avLst/>
          </a:prstGeom>
        </p:spPr>
      </p:pic>
      <p:sp>
        <p:nvSpPr>
          <p:cNvPr id="5" name="Footer Placeholder 4"/>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ltLang="en-US"/>
              <a:t>Database Query Optimization Modes </a:t>
            </a:r>
            <a:endParaRPr lang="en-US"/>
          </a:p>
        </p:txBody>
      </p:sp>
      <p:sp>
        <p:nvSpPr>
          <p:cNvPr id="22531" name="Content Placeholder 2"/>
          <p:cNvSpPr>
            <a:spLocks noGrp="1"/>
          </p:cNvSpPr>
          <p:nvPr>
            <p:ph idx="1"/>
          </p:nvPr>
        </p:nvSpPr>
        <p:spPr>
          <a:xfrm>
            <a:off x="1889124" y="1538818"/>
            <a:ext cx="8710813" cy="4320443"/>
          </a:xfrm>
        </p:spPr>
        <p:txBody>
          <a:bodyPr/>
          <a:lstStyle/>
          <a:p>
            <a:r>
              <a:rPr lang="en-US" altLang="en-US"/>
              <a:t>Classification of operation modes</a:t>
            </a:r>
          </a:p>
          <a:p>
            <a:pPr lvl="1"/>
            <a:r>
              <a:rPr lang="en-US" altLang="en-US"/>
              <a:t>Automatic query optimization: DBMS finds the most cost-effective access path without user intervention</a:t>
            </a:r>
          </a:p>
          <a:p>
            <a:pPr lvl="1"/>
            <a:r>
              <a:rPr lang="en-US" altLang="en-US"/>
              <a:t>Manual query optimization: requires that optimization be selected and scheduled by the end-user or programmer</a:t>
            </a:r>
          </a:p>
          <a:p>
            <a:r>
              <a:rPr lang="en-US" altLang="en-US"/>
              <a:t>Algorithms proposed for query optimization are based on selection of:</a:t>
            </a:r>
          </a:p>
          <a:p>
            <a:pPr lvl="1"/>
            <a:r>
              <a:rPr lang="en-US" altLang="en-US"/>
              <a:t>Optimum order to achieve the fastest execution time</a:t>
            </a:r>
          </a:p>
          <a:p>
            <a:pPr lvl="1"/>
            <a:r>
              <a:rPr lang="en-US" altLang="en-US"/>
              <a:t>Sites to be accessed to minimize communication costs</a:t>
            </a:r>
          </a:p>
          <a:p>
            <a:r>
              <a:rPr lang="en-US" altLang="en-US"/>
              <a:t>Classification based on type of information used to optimize the query</a:t>
            </a:r>
          </a:p>
          <a:p>
            <a:pPr lvl="1"/>
            <a:r>
              <a:rPr lang="en-US" altLang="en-US"/>
              <a:t>Statistically based query optimization algorithm: statistics are used by the DBMS to determine the best access strategy</a:t>
            </a:r>
          </a:p>
          <a:p>
            <a:pPr lvl="1"/>
            <a:r>
              <a:rPr lang="en-US" altLang="en-US"/>
              <a:t>Rule-based query optimization algorithm: based on a set of user-defined rules to determine the best query access strategy</a:t>
            </a:r>
          </a:p>
          <a:p>
            <a:pPr lvl="1"/>
            <a:endParaRPr lang="en-US" altLang="en-US"/>
          </a:p>
          <a:p>
            <a:pPr marL="298683" lvl="1" indent="0">
              <a:buNone/>
            </a:pPr>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p:txBody>
          <a:bodyPr/>
          <a:lstStyle/>
          <a:p>
            <a:r>
              <a:rPr lang="en-US" altLang="en-US"/>
              <a:t>Query Processing (2 of 2)</a:t>
            </a:r>
          </a:p>
        </p:txBody>
      </p:sp>
      <p:pic>
        <p:nvPicPr>
          <p:cNvPr id="4" name="Picture 3" descr="Figure 11.2 shows the general steps required for query processing, including the parsing, execution, and fetching phases." title="Figure 11.2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95400"/>
            <a:ext cx="7812248" cy="4960398"/>
          </a:xfrm>
          <a:prstGeom prst="rect">
            <a:avLst/>
          </a:prstGeom>
        </p:spPr>
      </p:pic>
      <p:sp>
        <p:nvSpPr>
          <p:cNvPr id="5" name="Footer Placeholder 4"/>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24995568"/>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ltLang="en-US"/>
              <a:t>SQL Access Plan</a:t>
            </a:r>
            <a:endParaRPr lang="en-US"/>
          </a:p>
        </p:txBody>
      </p:sp>
      <p:graphicFrame>
        <p:nvGraphicFramePr>
          <p:cNvPr id="5" name="Content Placeholder 4"/>
          <p:cNvGraphicFramePr>
            <a:graphicFrameLocks noGrp="1"/>
          </p:cNvGraphicFramePr>
          <p:nvPr>
            <p:ph idx="1"/>
          </p:nvPr>
        </p:nvGraphicFramePr>
        <p:xfrm>
          <a:off x="1897062" y="1727921"/>
          <a:ext cx="8415338" cy="4140200"/>
        </p:xfrm>
        <a:graphic>
          <a:graphicData uri="http://schemas.openxmlformats.org/drawingml/2006/table">
            <a:tbl>
              <a:tblPr firstRow="1" bandRow="1">
                <a:tableStyleId>{5C22544A-7EE6-4342-B048-85BDC9FD1C3A}</a:tableStyleId>
              </a:tblPr>
              <a:tblGrid>
                <a:gridCol w="3311577">
                  <a:extLst>
                    <a:ext uri="{9D8B030D-6E8A-4147-A177-3AD203B41FA5}">
                      <a16:colId xmlns:a16="http://schemas.microsoft.com/office/drawing/2014/main" val="2361781803"/>
                    </a:ext>
                  </a:extLst>
                </a:gridCol>
                <a:gridCol w="5103761">
                  <a:extLst>
                    <a:ext uri="{9D8B030D-6E8A-4147-A177-3AD203B41FA5}">
                      <a16:colId xmlns:a16="http://schemas.microsoft.com/office/drawing/2014/main" val="381164565"/>
                    </a:ext>
                  </a:extLst>
                </a:gridCol>
              </a:tblGrid>
              <a:tr h="370840">
                <a:tc>
                  <a:txBody>
                    <a:bodyPr vert="horz" wrap="square"/>
                    <a:lstStyle/>
                    <a:p>
                      <a:r>
                        <a:rPr lang="en-US" sz="1400" b="1">
                          <a:solidFill>
                            <a:schemeClr val="bg1"/>
                          </a:solidFill>
                        </a:rPr>
                        <a:t>Table 11.3</a:t>
                      </a:r>
                    </a:p>
                    <a:p>
                      <a:r>
                        <a:rPr lang="en-US" sz="1400" b="1">
                          <a:solidFill>
                            <a:schemeClr val="bg1"/>
                          </a:solidFill>
                        </a:rPr>
                        <a:t>Sample DBMS Access Plan I/O Operations</a:t>
                      </a:r>
                    </a:p>
                  </a:txBody>
                  <a:tcPr/>
                </a:tc>
                <a:tc>
                  <a:txBody>
                    <a:bodyPr vert="horz" wrap="square"/>
                    <a:lstStyle/>
                    <a:p>
                      <a:endParaRPr lang="en-US" sz="1400" b="1">
                        <a:solidFill>
                          <a:schemeClr val="bg1"/>
                        </a:solidFill>
                      </a:endParaRPr>
                    </a:p>
                  </a:txBody>
                  <a:tcPr/>
                </a:tc>
                <a:extLst>
                  <a:ext uri="{0D108BD9-81ED-4DB2-BD59-A6C34878D82A}">
                    <a16:rowId xmlns:a16="http://schemas.microsoft.com/office/drawing/2014/main" val="126594375"/>
                  </a:ext>
                </a:extLst>
              </a:tr>
              <a:tr h="370840">
                <a:tc>
                  <a:txBody>
                    <a:bodyPr vert="horz" wrap="square"/>
                    <a:lstStyle/>
                    <a:p>
                      <a:r>
                        <a:rPr lang="en-US" sz="1400" b="1">
                          <a:solidFill>
                            <a:schemeClr val="bg1"/>
                          </a:solidFill>
                        </a:rPr>
                        <a:t>Operation</a:t>
                      </a:r>
                    </a:p>
                  </a:txBody>
                  <a:tcPr>
                    <a:solidFill>
                      <a:schemeClr val="accent1"/>
                    </a:solidFill>
                  </a:tcPr>
                </a:tc>
                <a:tc>
                  <a:txBody>
                    <a:bodyPr vert="horz" wrap="square"/>
                    <a:lstStyle/>
                    <a:p>
                      <a:r>
                        <a:rPr lang="en-US" sz="1400" b="1">
                          <a:solidFill>
                            <a:schemeClr val="bg1"/>
                          </a:solidFill>
                        </a:rPr>
                        <a:t>Description</a:t>
                      </a:r>
                    </a:p>
                  </a:txBody>
                  <a:tcPr>
                    <a:solidFill>
                      <a:schemeClr val="accent1"/>
                    </a:solidFill>
                  </a:tcPr>
                </a:tc>
                <a:extLst>
                  <a:ext uri="{0D108BD9-81ED-4DB2-BD59-A6C34878D82A}">
                    <a16:rowId xmlns:a16="http://schemas.microsoft.com/office/drawing/2014/main" val="872410037"/>
                  </a:ext>
                </a:extLst>
              </a:tr>
              <a:tr h="370840">
                <a:tc>
                  <a:txBody>
                    <a:bodyPr vert="horz" wrap="square"/>
                    <a:lstStyle/>
                    <a:p>
                      <a:r>
                        <a:rPr lang="en-US" sz="1400" b="0" i="0" u="none" strike="noStrike" kern="1200" baseline="0">
                          <a:solidFill>
                            <a:schemeClr val="dk1"/>
                          </a:solidFill>
                          <a:latin typeface="+mn-lt"/>
                          <a:ea typeface="+mn-ea"/>
                          <a:cs typeface="+mn-cs"/>
                        </a:rPr>
                        <a:t>Table scan (full)</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the entire table sequentially, from the first row to the last, one row at a time (slowest)</a:t>
                      </a:r>
                      <a:endParaRPr lang="en-US" sz="1400"/>
                    </a:p>
                  </a:txBody>
                  <a:tcPr/>
                </a:tc>
                <a:extLst>
                  <a:ext uri="{0D108BD9-81ED-4DB2-BD59-A6C34878D82A}">
                    <a16:rowId xmlns:a16="http://schemas.microsoft.com/office/drawing/2014/main" val="3373380155"/>
                  </a:ext>
                </a:extLst>
              </a:tr>
              <a:tr h="370840">
                <a:tc>
                  <a:txBody>
                    <a:bodyPr vert="horz" wrap="square"/>
                    <a:lstStyle/>
                    <a:p>
                      <a:r>
                        <a:rPr lang="en-US" sz="1400" b="0" i="0" u="none" strike="noStrike" kern="1200" baseline="0">
                          <a:solidFill>
                            <a:schemeClr val="dk1"/>
                          </a:solidFill>
                          <a:latin typeface="+mn-lt"/>
                          <a:ea typeface="+mn-ea"/>
                          <a:cs typeface="+mn-cs"/>
                        </a:rPr>
                        <a:t>Table access (row ID)</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a table row directly, using the row ID value (fastest)</a:t>
                      </a:r>
                      <a:endParaRPr lang="en-US" sz="1400"/>
                    </a:p>
                  </a:txBody>
                  <a:tcPr/>
                </a:tc>
                <a:extLst>
                  <a:ext uri="{0D108BD9-81ED-4DB2-BD59-A6C34878D82A}">
                    <a16:rowId xmlns:a16="http://schemas.microsoft.com/office/drawing/2014/main" val="1855808942"/>
                  </a:ext>
                </a:extLst>
              </a:tr>
              <a:tr h="370840">
                <a:tc>
                  <a:txBody>
                    <a:bodyPr vert="horz" wrap="square"/>
                    <a:lstStyle/>
                    <a:p>
                      <a:r>
                        <a:rPr lang="en-US" sz="1400" b="0" i="0" u="none" strike="noStrike" kern="1200" baseline="0">
                          <a:solidFill>
                            <a:schemeClr val="dk1"/>
                          </a:solidFill>
                          <a:latin typeface="+mn-lt"/>
                          <a:ea typeface="+mn-ea"/>
                          <a:cs typeface="+mn-cs"/>
                        </a:rPr>
                        <a:t>Index scan (range)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the index first to obtain the row IDs and then accesses the table rows directly (faster than a full table scan)</a:t>
                      </a:r>
                      <a:endParaRPr lang="en-US" sz="1400"/>
                    </a:p>
                  </a:txBody>
                  <a:tcPr/>
                </a:tc>
                <a:extLst>
                  <a:ext uri="{0D108BD9-81ED-4DB2-BD59-A6C34878D82A}">
                    <a16:rowId xmlns:a16="http://schemas.microsoft.com/office/drawing/2014/main" val="2617294470"/>
                  </a:ext>
                </a:extLst>
              </a:tr>
              <a:tr h="370840">
                <a:tc>
                  <a:txBody>
                    <a:bodyPr vert="horz" wrap="square"/>
                    <a:lstStyle/>
                    <a:p>
                      <a:r>
                        <a:rPr lang="en-US" sz="1400" b="0" i="0" u="none" strike="noStrike" kern="1200" baseline="0">
                          <a:solidFill>
                            <a:schemeClr val="dk1"/>
                          </a:solidFill>
                          <a:latin typeface="+mn-lt"/>
                          <a:ea typeface="+mn-ea"/>
                          <a:cs typeface="+mn-cs"/>
                        </a:rPr>
                        <a:t>Index access (unique)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Used when a table has a unique index in a column</a:t>
                      </a:r>
                      <a:endParaRPr lang="en-US" sz="1400"/>
                    </a:p>
                  </a:txBody>
                  <a:tcPr/>
                </a:tc>
                <a:extLst>
                  <a:ext uri="{0D108BD9-81ED-4DB2-BD59-A6C34878D82A}">
                    <a16:rowId xmlns:a16="http://schemas.microsoft.com/office/drawing/2014/main" val="4078877484"/>
                  </a:ext>
                </a:extLst>
              </a:tr>
              <a:tr h="370840">
                <a:tc>
                  <a:txBody>
                    <a:bodyPr vert="horz" wrap="square"/>
                    <a:lstStyle/>
                    <a:p>
                      <a:r>
                        <a:rPr lang="en-US" sz="1400" b="0" i="0" u="none" strike="noStrike" kern="1200" baseline="0">
                          <a:solidFill>
                            <a:schemeClr val="dk1"/>
                          </a:solidFill>
                          <a:latin typeface="+mn-lt"/>
                          <a:ea typeface="+mn-ea"/>
                          <a:cs typeface="+mn-cs"/>
                        </a:rPr>
                        <a:t>Nested loop</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and compares a set of values to another set of values, using a nested loop style (slow)</a:t>
                      </a:r>
                      <a:endParaRPr lang="en-US" sz="1400"/>
                    </a:p>
                  </a:txBody>
                  <a:tcPr/>
                </a:tc>
                <a:extLst>
                  <a:ext uri="{0D108BD9-81ED-4DB2-BD59-A6C34878D82A}">
                    <a16:rowId xmlns:a16="http://schemas.microsoft.com/office/drawing/2014/main" val="1786038899"/>
                  </a:ext>
                </a:extLst>
              </a:tr>
              <a:tr h="370840">
                <a:tc>
                  <a:txBody>
                    <a:bodyPr vert="horz" wrap="square"/>
                    <a:lstStyle/>
                    <a:p>
                      <a:r>
                        <a:rPr lang="en-US" sz="1400" b="0" i="0" u="none" strike="noStrike" kern="1200" baseline="0">
                          <a:solidFill>
                            <a:schemeClr val="dk1"/>
                          </a:solidFill>
                          <a:latin typeface="+mn-lt"/>
                          <a:ea typeface="+mn-ea"/>
                          <a:cs typeface="+mn-cs"/>
                        </a:rPr>
                        <a:t>Merge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Merges two data sets (slow)</a:t>
                      </a:r>
                      <a:endParaRPr lang="en-US" sz="1400"/>
                    </a:p>
                  </a:txBody>
                  <a:tcPr/>
                </a:tc>
                <a:extLst>
                  <a:ext uri="{0D108BD9-81ED-4DB2-BD59-A6C34878D82A}">
                    <a16:rowId xmlns:a16="http://schemas.microsoft.com/office/drawing/2014/main" val="2642163390"/>
                  </a:ext>
                </a:extLst>
              </a:tr>
              <a:tr h="370840">
                <a:tc>
                  <a:txBody>
                    <a:bodyPr vert="horz" wrap="square"/>
                    <a:lstStyle/>
                    <a:p>
                      <a:r>
                        <a:rPr lang="en-US" sz="1400" b="0" i="0" u="none" strike="noStrike" kern="1200" baseline="0">
                          <a:solidFill>
                            <a:schemeClr val="dk1"/>
                          </a:solidFill>
                          <a:latin typeface="+mn-lt"/>
                          <a:ea typeface="+mn-ea"/>
                          <a:cs typeface="+mn-cs"/>
                        </a:rPr>
                        <a:t>Sort</a:t>
                      </a:r>
                      <a:endParaRPr lang="en-US" sz="1400"/>
                    </a:p>
                  </a:txBody>
                  <a:tcPr/>
                </a:tc>
                <a:tc>
                  <a:txBody>
                    <a:bodyPr vert="horz" wrap="square"/>
                    <a:lstStyle/>
                    <a:p>
                      <a:r>
                        <a:rPr lang="en-US" sz="1400" b="0" i="0" u="none" strike="noStrike" kern="1200" baseline="0">
                          <a:solidFill>
                            <a:schemeClr val="dk1"/>
                          </a:solidFill>
                          <a:latin typeface="+mn-lt"/>
                          <a:ea typeface="+mn-ea"/>
                          <a:cs typeface="+mn-cs"/>
                        </a:rPr>
                        <a:t>Sorts a data set (slow)</a:t>
                      </a:r>
                      <a:endParaRPr lang="en-US" sz="1400"/>
                    </a:p>
                  </a:txBody>
                  <a:tcPr/>
                </a:tc>
                <a:extLst>
                  <a:ext uri="{0D108BD9-81ED-4DB2-BD59-A6C34878D82A}">
                    <a16:rowId xmlns:a16="http://schemas.microsoft.com/office/drawing/2014/main" val="3479610284"/>
                  </a:ext>
                </a:extLst>
              </a:tr>
            </a:tbl>
          </a:graphicData>
        </a:graphic>
      </p:graphicFrame>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26766600"/>
      </p:ext>
    </p:extLst>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66" name="Title 1"/>
          <p:cNvSpPr>
            <a:spLocks noGrp="1"/>
          </p:cNvSpPr>
          <p:nvPr>
            <p:ph type="title"/>
          </p:nvPr>
        </p:nvSpPr>
        <p:spPr/>
        <p:txBody>
          <a:bodyPr/>
          <a:lstStyle/>
          <a:p>
            <a:r>
              <a:rPr lang="en-US" altLang="en-US"/>
              <a:t>Using Hints to Affect Optimizer Choices </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760891534"/>
              </p:ext>
            </p:extLst>
          </p:nvPr>
        </p:nvGraphicFramePr>
        <p:xfrm>
          <a:off x="1661874" y="939480"/>
          <a:ext cx="8884797" cy="5114086"/>
        </p:xfrm>
        <a:graphic>
          <a:graphicData uri="http://schemas.openxmlformats.org/drawingml/2006/table">
            <a:tbl>
              <a:tblPr firstRow="1" bandRow="1">
                <a:tableStyleId>{5C22544A-7EE6-4342-B048-85BDC9FD1C3A}</a:tableStyleId>
              </a:tblPr>
              <a:tblGrid>
                <a:gridCol w="1464877">
                  <a:extLst>
                    <a:ext uri="{9D8B030D-6E8A-4147-A177-3AD203B41FA5}">
                      <a16:colId xmlns:a16="http://schemas.microsoft.com/office/drawing/2014/main" val="3687901147"/>
                    </a:ext>
                  </a:extLst>
                </a:gridCol>
                <a:gridCol w="7419920">
                  <a:extLst>
                    <a:ext uri="{9D8B030D-6E8A-4147-A177-3AD203B41FA5}">
                      <a16:colId xmlns:a16="http://schemas.microsoft.com/office/drawing/2014/main" val="1899485644"/>
                    </a:ext>
                  </a:extLst>
                </a:gridCol>
              </a:tblGrid>
              <a:tr h="652626">
                <a:tc>
                  <a:txBody>
                    <a:bodyPr vert="horz" wrap="square"/>
                    <a:lstStyle/>
                    <a:p>
                      <a:r>
                        <a:rPr lang="en-US" sz="1400" b="1">
                          <a:solidFill>
                            <a:schemeClr val="bg1"/>
                          </a:solidFill>
                        </a:rPr>
                        <a:t>Table 11.5</a:t>
                      </a:r>
                    </a:p>
                    <a:p>
                      <a:r>
                        <a:rPr lang="en-US" sz="1400" b="1">
                          <a:solidFill>
                            <a:schemeClr val="bg1"/>
                          </a:solidFill>
                        </a:rPr>
                        <a:t>Optimizer Hints</a:t>
                      </a:r>
                    </a:p>
                  </a:txBody>
                  <a:tcPr/>
                </a:tc>
                <a:tc>
                  <a:txBody>
                    <a:bodyPr vert="horz" wrap="square"/>
                    <a:lstStyle/>
                    <a:p>
                      <a:endParaRPr lang="en-US" sz="1400" b="1">
                        <a:solidFill>
                          <a:schemeClr val="bg1"/>
                        </a:solidFill>
                      </a:endParaRPr>
                    </a:p>
                  </a:txBody>
                  <a:tcPr/>
                </a:tc>
                <a:extLst>
                  <a:ext uri="{0D108BD9-81ED-4DB2-BD59-A6C34878D82A}">
                    <a16:rowId xmlns:a16="http://schemas.microsoft.com/office/drawing/2014/main" val="2643255824"/>
                  </a:ext>
                </a:extLst>
              </a:tr>
              <a:tr h="330845">
                <a:tc>
                  <a:txBody>
                    <a:bodyPr vert="horz" wrap="square"/>
                    <a:lstStyle/>
                    <a:p>
                      <a:r>
                        <a:rPr lang="en-US" sz="1400" b="1">
                          <a:solidFill>
                            <a:schemeClr val="bg1"/>
                          </a:solidFill>
                        </a:rPr>
                        <a:t>Hint</a:t>
                      </a:r>
                    </a:p>
                  </a:txBody>
                  <a:tcPr>
                    <a:solidFill>
                      <a:schemeClr val="accent1"/>
                    </a:solidFill>
                  </a:tcPr>
                </a:tc>
                <a:tc>
                  <a:txBody>
                    <a:bodyPr vert="horz" wrap="square"/>
                    <a:lstStyle/>
                    <a:p>
                      <a:r>
                        <a:rPr lang="en-US" sz="1400" b="1">
                          <a:solidFill>
                            <a:schemeClr val="bg1"/>
                          </a:solidFill>
                        </a:rPr>
                        <a:t>Usage</a:t>
                      </a:r>
                    </a:p>
                  </a:txBody>
                  <a:tcPr>
                    <a:solidFill>
                      <a:schemeClr val="accent1"/>
                    </a:solidFill>
                  </a:tcPr>
                </a:tc>
                <a:extLst>
                  <a:ext uri="{0D108BD9-81ED-4DB2-BD59-A6C34878D82A}">
                    <a16:rowId xmlns:a16="http://schemas.microsoft.com/office/drawing/2014/main" val="438771807"/>
                  </a:ext>
                </a:extLst>
              </a:tr>
              <a:tr h="1604373">
                <a:tc>
                  <a:txBody>
                    <a:bodyPr vert="horz" wrap="square"/>
                    <a:lstStyle/>
                    <a:p>
                      <a:r>
                        <a:rPr lang="en-US" sz="1400" b="0" i="0" u="none" strike="noStrike" kern="1200" baseline="0">
                          <a:solidFill>
                            <a:schemeClr val="dk1"/>
                          </a:solidFill>
                          <a:latin typeface="+mn-lt"/>
                          <a:ea typeface="+mn-ea"/>
                          <a:cs typeface="+mn-cs"/>
                        </a:rPr>
                        <a:t>ALL_ROWS</a:t>
                      </a:r>
                      <a:endParaRPr lang="en-US" sz="1400"/>
                    </a:p>
                  </a:txBody>
                  <a:tcPr/>
                </a:tc>
                <a:tc>
                  <a:txBody>
                    <a:bodyPr vert="horz" wrap="square"/>
                    <a:lstStyle/>
                    <a:p>
                      <a:r>
                        <a:rPr lang="en-US" sz="1400" b="0" i="0" u="none" strike="noStrike" kern="1200" baseline="0">
                          <a:solidFill>
                            <a:schemeClr val="dk1"/>
                          </a:solidFill>
                          <a:latin typeface="+mn-lt"/>
                          <a:ea typeface="+mn-ea"/>
                          <a:cs typeface="+mn-cs"/>
                        </a:rPr>
                        <a:t>Instructs the optimizer to minimize the overall execution time—that is, to minimize the time</a:t>
                      </a:r>
                    </a:p>
                    <a:p>
                      <a:r>
                        <a:rPr lang="en-US" sz="1400" b="0" i="0" u="none" strike="noStrike" kern="1200" baseline="0">
                          <a:solidFill>
                            <a:schemeClr val="dk1"/>
                          </a:solidFill>
                          <a:latin typeface="+mn-lt"/>
                          <a:ea typeface="+mn-ea"/>
                          <a:cs typeface="+mn-cs"/>
                        </a:rPr>
                        <a:t>needed to return all rows in the query result set. This hint is generally used for batch mode</a:t>
                      </a:r>
                    </a:p>
                    <a:p>
                      <a:r>
                        <a:rPr lang="en-US" sz="1400" b="0" i="0" u="none" strike="noStrike" kern="1200" baseline="0">
                          <a:solidFill>
                            <a:schemeClr val="dk1"/>
                          </a:solidFill>
                          <a:latin typeface="+mn-lt"/>
                          <a:ea typeface="+mn-ea"/>
                          <a:cs typeface="+mn-cs"/>
                        </a:rPr>
                        <a:t>processes. For example:</a:t>
                      </a:r>
                    </a:p>
                    <a:p>
                      <a:r>
                        <a:rPr lang="en-US" sz="1400" b="0" i="0" u="none" strike="noStrike" kern="1200" baseline="0">
                          <a:solidFill>
                            <a:schemeClr val="dk1"/>
                          </a:solidFill>
                          <a:latin typeface="+mn-lt"/>
                          <a:ea typeface="+mn-ea"/>
                          <a:cs typeface="+mn-cs"/>
                        </a:rPr>
                        <a:t>SELECT                        /*+ ALL_ROWS */ *</a:t>
                      </a:r>
                    </a:p>
                    <a:p>
                      <a:r>
                        <a:rPr lang="en-US" sz="1400" b="0" i="0" u="none" strike="noStrike" kern="1200" baseline="0">
                          <a:solidFill>
                            <a:schemeClr val="dk1"/>
                          </a:solidFill>
                          <a:latin typeface="+mn-lt"/>
                          <a:ea typeface="+mn-ea"/>
                          <a:cs typeface="+mn-cs"/>
                        </a:rPr>
                        <a:t>FROM                        PRODUCT</a:t>
                      </a:r>
                    </a:p>
                    <a:p>
                      <a:r>
                        <a:rPr lang="en-US" sz="1400" b="0" i="0" u="none" strike="noStrike" kern="1200" baseline="0">
                          <a:solidFill>
                            <a:schemeClr val="dk1"/>
                          </a:solidFill>
                          <a:latin typeface="+mn-lt"/>
                          <a:ea typeface="+mn-ea"/>
                          <a:cs typeface="+mn-cs"/>
                        </a:rPr>
                        <a:t>WHERE                      P_QOH &lt; 10;</a:t>
                      </a:r>
                      <a:endParaRPr lang="en-US" sz="1400"/>
                    </a:p>
                  </a:txBody>
                  <a:tcPr/>
                </a:tc>
                <a:extLst>
                  <a:ext uri="{0D108BD9-81ED-4DB2-BD59-A6C34878D82A}">
                    <a16:rowId xmlns:a16="http://schemas.microsoft.com/office/drawing/2014/main" val="4237825559"/>
                  </a:ext>
                </a:extLst>
              </a:tr>
              <a:tr h="1414023">
                <a:tc>
                  <a:txBody>
                    <a:bodyPr vert="horz" wrap="square"/>
                    <a:lstStyle/>
                    <a:p>
                      <a:r>
                        <a:rPr lang="en-US" sz="1400" b="0" i="0" u="none" strike="noStrike" kern="1200" baseline="0">
                          <a:solidFill>
                            <a:schemeClr val="dk1"/>
                          </a:solidFill>
                          <a:latin typeface="+mn-lt"/>
                          <a:ea typeface="+mn-ea"/>
                          <a:cs typeface="+mn-cs"/>
                        </a:rPr>
                        <a:t>FIRST_ROWS</a:t>
                      </a:r>
                      <a:endParaRPr lang="en-US" sz="1400"/>
                    </a:p>
                  </a:txBody>
                  <a:tcPr/>
                </a:tc>
                <a:tc>
                  <a:txBody>
                    <a:bodyPr vert="horz" wrap="square"/>
                    <a:lstStyle/>
                    <a:p>
                      <a:r>
                        <a:rPr lang="en-US" sz="1400" b="0" i="0" u="none" strike="noStrike" kern="1200" baseline="0">
                          <a:solidFill>
                            <a:schemeClr val="dk1"/>
                          </a:solidFill>
                          <a:latin typeface="+mn-lt"/>
                          <a:ea typeface="+mn-ea"/>
                          <a:cs typeface="+mn-cs"/>
                        </a:rPr>
                        <a:t>Instructs the optimizer to minimize the time needed to process the first set of rows—that is,</a:t>
                      </a:r>
                    </a:p>
                    <a:p>
                      <a:r>
                        <a:rPr lang="en-US" sz="1400" b="0" i="0" u="none" strike="noStrike" kern="1200" baseline="0">
                          <a:solidFill>
                            <a:schemeClr val="dk1"/>
                          </a:solidFill>
                          <a:latin typeface="+mn-lt"/>
                          <a:ea typeface="+mn-ea"/>
                          <a:cs typeface="+mn-cs"/>
                        </a:rPr>
                        <a:t>to minimize the time needed to return only the first set of rows in the query result set. This hint is generally used for interactive mode processes. For example:</a:t>
                      </a:r>
                    </a:p>
                    <a:p>
                      <a:r>
                        <a:rPr lang="en-US" sz="1400"/>
                        <a:t>SELECT                         /*+ FIRST_ROWS */ *</a:t>
                      </a:r>
                    </a:p>
                    <a:p>
                      <a:r>
                        <a:rPr lang="en-US" sz="1400"/>
                        <a:t>FROM                         PRODUCT</a:t>
                      </a:r>
                    </a:p>
                    <a:p>
                      <a:r>
                        <a:rPr lang="en-US" sz="1400"/>
                        <a:t>WHERE                       P_QOH &lt; 10;</a:t>
                      </a:r>
                    </a:p>
                  </a:txBody>
                  <a:tcPr/>
                </a:tc>
                <a:extLst>
                  <a:ext uri="{0D108BD9-81ED-4DB2-BD59-A6C34878D82A}">
                    <a16:rowId xmlns:a16="http://schemas.microsoft.com/office/drawing/2014/main" val="3709683025"/>
                  </a:ext>
                </a:extLst>
              </a:tr>
              <a:tr h="1033325">
                <a:tc>
                  <a:txBody>
                    <a:bodyPr vert="horz" wrap="square"/>
                    <a:lstStyle/>
                    <a:p>
                      <a:r>
                        <a:rPr lang="en-US" sz="1400" b="0" i="0" u="none" strike="noStrike" kern="1200" baseline="0">
                          <a:solidFill>
                            <a:schemeClr val="dk1"/>
                          </a:solidFill>
                          <a:latin typeface="+mn-lt"/>
                          <a:ea typeface="+mn-ea"/>
                          <a:cs typeface="+mn-cs"/>
                        </a:rPr>
                        <a:t>INDEX(name)</a:t>
                      </a:r>
                      <a:endParaRPr lang="en-US" sz="1400"/>
                    </a:p>
                  </a:txBody>
                  <a:tcPr/>
                </a:tc>
                <a:tc>
                  <a:txBody>
                    <a:bodyPr vert="horz" wrap="square"/>
                    <a:lstStyle/>
                    <a:p>
                      <a:r>
                        <a:rPr lang="en-US" sz="1400"/>
                        <a:t>Forces the optimizer to use the P_QOH_NDX index to process this query. For example:</a:t>
                      </a:r>
                    </a:p>
                    <a:p>
                      <a:r>
                        <a:rPr lang="en-US" sz="1400"/>
                        <a:t>SELECT                        /*+  INDEX(P_QOH_NDX) */ *</a:t>
                      </a:r>
                    </a:p>
                    <a:p>
                      <a:r>
                        <a:rPr lang="en-US" sz="1400"/>
                        <a:t>FROM                         PRODUCT</a:t>
                      </a:r>
                    </a:p>
                    <a:p>
                      <a:r>
                        <a:rPr lang="en-US" sz="1400"/>
                        <a:t>WHERE                       P_QOH &lt; 10</a:t>
                      </a:r>
                    </a:p>
                  </a:txBody>
                  <a:tcPr/>
                </a:tc>
                <a:extLst>
                  <a:ext uri="{0D108BD9-81ED-4DB2-BD59-A6C34878D82A}">
                    <a16:rowId xmlns:a16="http://schemas.microsoft.com/office/drawing/2014/main" val="4096331468"/>
                  </a:ext>
                </a:extLst>
              </a:tr>
            </a:tbl>
          </a:graphicData>
        </a:graphic>
      </p:graphicFrame>
      <p:sp>
        <p:nvSpPr>
          <p:cNvPr id="5" name="Footer Placeholder 4"/>
          <p:cNvSpPr>
            <a:spLocks noGrp="1"/>
          </p:cNvSpPr>
          <p:nvPr>
            <p:ph type="ftr" sz="quarter" idx="10"/>
          </p:nvPr>
        </p:nvSpPr>
        <p:spPr>
          <a:xfrm>
            <a:off x="3124201" y="6613466"/>
            <a:ext cx="6781693" cy="244535"/>
          </a:xfrm>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994689B-C067-4739-97AC-96FD2F93047B}"/>
              </a:ext>
            </a:extLst>
          </p:cNvPr>
          <p:cNvSpPr>
            <a:spLocks noGrp="1"/>
          </p:cNvSpPr>
          <p:nvPr>
            <p:ph idx="1"/>
          </p:nvPr>
        </p:nvSpPr>
        <p:spPr>
          <a:xfrm>
            <a:off x="1889125" y="1538819"/>
            <a:ext cx="8415338" cy="2077492"/>
          </a:xfrm>
        </p:spPr>
        <p:txBody>
          <a:bodyPr/>
          <a:lstStyle/>
          <a:p>
            <a:r>
              <a:rPr lang="en-US"/>
              <a:t>MySQL query analyzer</a:t>
            </a:r>
          </a:p>
          <a:p>
            <a:r>
              <a:rPr lang="en-US"/>
              <a:t>Optimizer</a:t>
            </a:r>
          </a:p>
          <a:p>
            <a:pPr lvl="1"/>
            <a:r>
              <a:rPr lang="en-US"/>
              <a:t>Cost-based</a:t>
            </a:r>
          </a:p>
          <a:p>
            <a:pPr lvl="1"/>
            <a:r>
              <a:rPr lang="en-US"/>
              <a:t>Cost model customizable starting with MySQL 5.7</a:t>
            </a:r>
          </a:p>
          <a:p>
            <a:r>
              <a:rPr lang="en-US"/>
              <a:t>Optimized DB engines</a:t>
            </a:r>
          </a:p>
          <a:p>
            <a:r>
              <a:rPr lang="en-US"/>
              <a:t>Indices</a:t>
            </a:r>
          </a:p>
          <a:p>
            <a:r>
              <a:rPr lang="en-US"/>
              <a:t>SQL Query Cache	</a:t>
            </a:r>
          </a:p>
          <a:p>
            <a:r>
              <a:rPr lang="en-US"/>
              <a:t>Full Text search feature</a:t>
            </a:r>
          </a:p>
        </p:txBody>
      </p:sp>
      <p:sp>
        <p:nvSpPr>
          <p:cNvPr id="3" name="Title 2">
            <a:extLst>
              <a:ext uri="{FF2B5EF4-FFF2-40B4-BE49-F238E27FC236}">
                <a16:creationId xmlns:a16="http://schemas.microsoft.com/office/drawing/2014/main" id="{8ACE84CE-1021-4AAB-A7AE-A028838A9BBA}"/>
              </a:ext>
            </a:extLst>
          </p:cNvPr>
          <p:cNvSpPr>
            <a:spLocks noGrp="1"/>
          </p:cNvSpPr>
          <p:nvPr>
            <p:ph type="title"/>
          </p:nvPr>
        </p:nvSpPr>
        <p:spPr/>
        <p:txBody>
          <a:bodyPr/>
          <a:lstStyle/>
          <a:p>
            <a:r>
              <a:rPr lang="en-US"/>
              <a:t>MySQL performance features</a:t>
            </a:r>
          </a:p>
        </p:txBody>
      </p:sp>
    </p:spTree>
    <p:extLst>
      <p:ext uri="{BB962C8B-B14F-4D97-AF65-F5344CB8AC3E}">
        <p14:creationId xmlns:p14="http://schemas.microsoft.com/office/powerpoint/2010/main" val="4149594087"/>
      </p:ext>
    </p:extLst>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Content Placeholder 3">
            <a:extLst>
              <a:ext uri="{FF2B5EF4-FFF2-40B4-BE49-F238E27FC236}">
                <a16:creationId xmlns:a16="http://schemas.microsoft.com/office/drawing/2014/main" id="{0415A204-95E5-401E-AB8B-808D0E45A8DA}"/>
              </a:ext>
            </a:extLst>
          </p:cNvPr>
          <p:cNvPicPr>
            <a:picLocks noGrp="1" noChangeAspect="1"/>
          </p:cNvPicPr>
          <p:nvPr>
            <p:ph idx="1"/>
          </p:nvPr>
        </p:nvPicPr>
        <p:blipFill>
          <a:blip r:embed="rId2"/>
          <a:stretch>
            <a:fillRect/>
          </a:stretch>
        </p:blipFill>
        <p:spPr>
          <a:xfrm>
            <a:off x="2057400" y="1295400"/>
            <a:ext cx="5744168" cy="3505200"/>
          </a:xfrm>
          <a:prstGeom prst="rect">
            <a:avLst/>
          </a:prstGeom>
        </p:spPr>
      </p:pic>
      <p:sp>
        <p:nvSpPr>
          <p:cNvPr id="3" name="Title 2">
            <a:extLst>
              <a:ext uri="{FF2B5EF4-FFF2-40B4-BE49-F238E27FC236}">
                <a16:creationId xmlns:a16="http://schemas.microsoft.com/office/drawing/2014/main" id="{B07B9A62-FD72-4787-86BE-71754D09BB8D}"/>
              </a:ext>
            </a:extLst>
          </p:cNvPr>
          <p:cNvSpPr>
            <a:spLocks noGrp="1"/>
          </p:cNvSpPr>
          <p:nvPr>
            <p:ph type="title"/>
          </p:nvPr>
        </p:nvSpPr>
        <p:spPr/>
        <p:txBody>
          <a:bodyPr/>
          <a:lstStyle/>
          <a:p>
            <a:r>
              <a:rPr lang="en-US"/>
              <a:t>Query Optimizer</a:t>
            </a:r>
          </a:p>
        </p:txBody>
      </p:sp>
    </p:spTree>
    <p:extLst>
      <p:ext uri="{BB962C8B-B14F-4D97-AF65-F5344CB8AC3E}">
        <p14:creationId xmlns:p14="http://schemas.microsoft.com/office/powerpoint/2010/main" val="3038878223"/>
      </p:ext>
    </p:extLst>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F5E4BB0D-DC52-4F95-8FC9-9FB6C95134AF}"/>
              </a:ext>
            </a:extLst>
          </p:cNvPr>
          <p:cNvSpPr>
            <a:spLocks noGrp="1"/>
          </p:cNvSpPr>
          <p:nvPr>
            <p:ph type="title"/>
          </p:nvPr>
        </p:nvSpPr>
        <p:spPr/>
        <p:txBody>
          <a:bodyPr/>
          <a:lstStyle/>
          <a:p>
            <a:r>
              <a:rPr lang="en-US"/>
              <a:t>Tuning steps</a:t>
            </a:r>
          </a:p>
        </p:txBody>
      </p:sp>
      <p:sp>
        <p:nvSpPr>
          <p:cNvPr id="4" name="Rectangle 3">
            <a:extLst>
              <a:ext uri="{FF2B5EF4-FFF2-40B4-BE49-F238E27FC236}">
                <a16:creationId xmlns:a16="http://schemas.microsoft.com/office/drawing/2014/main" id="{C4A3AC6E-329D-42E2-8C51-A7250FFA41BB}"/>
              </a:ext>
            </a:extLst>
          </p:cNvPr>
          <p:cNvSpPr/>
          <p:nvPr/>
        </p:nvSpPr>
        <p:spPr>
          <a:xfrm>
            <a:off x="2057400" y="1166843"/>
            <a:ext cx="8026400" cy="4524315"/>
          </a:xfrm>
          <a:prstGeom prst="rect">
            <a:avLst/>
          </a:prstGeom>
        </p:spPr>
        <p:txBody>
          <a:bodyPr wrap="square">
            <a:spAutoFit/>
          </a:bodyPr>
          <a:lstStyle>
            <a:defPPr>
              <a:defRPr lang="en-US"/>
            </a:defPPr>
          </a:lstStyle>
          <a:p>
            <a:pPr marL="342900" indent="-342900">
              <a:buFont typeface="+mj-lt"/>
              <a:buAutoNum type="arabicPeriod"/>
            </a:pPr>
            <a:r>
              <a:rPr lang="en-US" sz="2400"/>
              <a:t>Identify the query</a:t>
            </a:r>
          </a:p>
          <a:p>
            <a:pPr marL="342900" indent="-342900">
              <a:buFont typeface="+mj-lt"/>
              <a:buAutoNum type="arabicPeriod"/>
            </a:pPr>
            <a:r>
              <a:rPr lang="en-US" sz="2400"/>
              <a:t>Check the EXPLAIN plan of the query</a:t>
            </a:r>
          </a:p>
          <a:p>
            <a:pPr marL="342900" indent="-342900">
              <a:buFont typeface="+mj-lt"/>
              <a:buAutoNum type="arabicPeriod"/>
            </a:pPr>
            <a:r>
              <a:rPr lang="en-US" sz="2400"/>
              <a:t>Review the table definition</a:t>
            </a:r>
          </a:p>
          <a:p>
            <a:pPr marL="342900" indent="-342900">
              <a:buFont typeface="+mj-lt"/>
              <a:buAutoNum type="arabicPeriod"/>
            </a:pPr>
            <a:r>
              <a:rPr lang="en-US" sz="2400"/>
              <a:t>Create indexes</a:t>
            </a:r>
          </a:p>
          <a:p>
            <a:pPr marL="342900" indent="-342900">
              <a:buFont typeface="+mj-lt"/>
              <a:buAutoNum type="arabicPeriod"/>
            </a:pPr>
            <a:r>
              <a:rPr lang="en-US" sz="2400"/>
              <a:t>Start with columns in the WHERE clause</a:t>
            </a:r>
          </a:p>
          <a:p>
            <a:pPr marL="342900" indent="-342900">
              <a:buFont typeface="+mj-lt"/>
              <a:buAutoNum type="arabicPeriod"/>
            </a:pPr>
            <a:r>
              <a:rPr lang="en-US" sz="2400"/>
              <a:t>For composite indexes, start with the most selective column and work to the least selective column</a:t>
            </a:r>
          </a:p>
          <a:p>
            <a:pPr marL="342900" indent="-342900">
              <a:buFont typeface="+mj-lt"/>
              <a:buAutoNum type="arabicPeriod"/>
            </a:pPr>
            <a:r>
              <a:rPr lang="en-US" sz="2400"/>
              <a:t>Ensure sorted columns are at the end of the composite index</a:t>
            </a:r>
          </a:p>
          <a:p>
            <a:pPr marL="342900" indent="-342900">
              <a:buFont typeface="+mj-lt"/>
              <a:buAutoNum type="arabicPeriod"/>
            </a:pPr>
            <a:r>
              <a:rPr lang="en-US" sz="2400"/>
              <a:t>Review the updated explain plan and revise as needed</a:t>
            </a:r>
          </a:p>
          <a:p>
            <a:pPr marL="342900" indent="-342900">
              <a:buFont typeface="+mj-lt"/>
              <a:buAutoNum type="arabicPeriod"/>
            </a:pPr>
            <a:r>
              <a:rPr lang="en-US" sz="2400"/>
              <a:t>Continue to review the server to identify changes in access patterns that require new indexing</a:t>
            </a:r>
          </a:p>
        </p:txBody>
      </p:sp>
    </p:spTree>
    <p:extLst>
      <p:ext uri="{BB962C8B-B14F-4D97-AF65-F5344CB8AC3E}">
        <p14:creationId xmlns:p14="http://schemas.microsoft.com/office/powerpoint/2010/main" val="861568073"/>
      </p:ext>
    </p:extLst>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994689B-C067-4739-97AC-96FD2F93047B}"/>
              </a:ext>
            </a:extLst>
          </p:cNvPr>
          <p:cNvSpPr>
            <a:spLocks noGrp="1"/>
          </p:cNvSpPr>
          <p:nvPr>
            <p:ph idx="1"/>
          </p:nvPr>
        </p:nvSpPr>
        <p:spPr>
          <a:xfrm>
            <a:off x="1889125" y="1538819"/>
            <a:ext cx="8415338" cy="3416320"/>
          </a:xfrm>
        </p:spPr>
        <p:txBody>
          <a:bodyPr/>
          <a:lstStyle/>
          <a:p>
            <a:r>
              <a:rPr lang="en-US"/>
              <a:t>Has counterparts of everything MySQL offers</a:t>
            </a:r>
          </a:p>
          <a:p>
            <a:r>
              <a:rPr lang="en-US"/>
              <a:t>Performance-tuning options in all admin tools</a:t>
            </a:r>
          </a:p>
          <a:p>
            <a:r>
              <a:rPr lang="en-US"/>
              <a:t>Automatic Database Diagnostic Monitor</a:t>
            </a:r>
          </a:p>
          <a:p>
            <a:r>
              <a:rPr lang="en-US"/>
              <a:t>Query Optimizer</a:t>
            </a:r>
          </a:p>
          <a:p>
            <a:r>
              <a:rPr lang="en-US"/>
              <a:t>Tuning Optimizer</a:t>
            </a:r>
          </a:p>
          <a:p>
            <a:r>
              <a:rPr lang="en-US"/>
              <a:t>SQL Plan Management</a:t>
            </a:r>
          </a:p>
          <a:p>
            <a:endParaRPr lang="en-US"/>
          </a:p>
          <a:p>
            <a:endParaRPr lang="en-US"/>
          </a:p>
        </p:txBody>
      </p:sp>
      <p:sp>
        <p:nvSpPr>
          <p:cNvPr id="3" name="Title 2">
            <a:extLst>
              <a:ext uri="{FF2B5EF4-FFF2-40B4-BE49-F238E27FC236}">
                <a16:creationId xmlns:a16="http://schemas.microsoft.com/office/drawing/2014/main" id="{8ACE84CE-1021-4AAB-A7AE-A028838A9BBA}"/>
              </a:ext>
            </a:extLst>
          </p:cNvPr>
          <p:cNvSpPr>
            <a:spLocks noGrp="1"/>
          </p:cNvSpPr>
          <p:nvPr>
            <p:ph type="title"/>
          </p:nvPr>
        </p:nvSpPr>
        <p:spPr/>
        <p:txBody>
          <a:bodyPr/>
          <a:lstStyle/>
          <a:p>
            <a:r>
              <a:rPr lang="en-US"/>
              <a:t>Oracle performance features</a:t>
            </a:r>
          </a:p>
        </p:txBody>
      </p:sp>
    </p:spTree>
    <p:extLst>
      <p:ext uri="{BB962C8B-B14F-4D97-AF65-F5344CB8AC3E}">
        <p14:creationId xmlns:p14="http://schemas.microsoft.com/office/powerpoint/2010/main" val="2256463715"/>
      </p:ext>
    </p:extLst>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F1A8E7A-2A83-421A-9808-45A09BCAEE17}"/>
              </a:ext>
            </a:extLst>
          </p:cNvPr>
          <p:cNvSpPr>
            <a:spLocks noGrp="1"/>
          </p:cNvSpPr>
          <p:nvPr>
            <p:ph idx="1"/>
          </p:nvPr>
        </p:nvSpPr>
        <p:spPr>
          <a:xfrm>
            <a:off x="1889125" y="1538820"/>
            <a:ext cx="8423275" cy="5049075"/>
          </a:xfrm>
        </p:spPr>
        <p:txBody>
          <a:bodyPr/>
          <a:lstStyle/>
          <a:p>
            <a:pPr marL="457200" indent="-457200">
              <a:buFont typeface="+mj-lt"/>
              <a:buAutoNum type="arabicPeriod"/>
            </a:pPr>
            <a:r>
              <a:rPr lang="en-US" sz="2800"/>
              <a:t>Perform the following initial standard checks:</a:t>
            </a:r>
          </a:p>
          <a:p>
            <a:pPr lvl="1"/>
            <a:r>
              <a:rPr lang="en-US" sz="2200"/>
              <a:t>Get candid feedback from users</a:t>
            </a:r>
          </a:p>
          <a:p>
            <a:pPr lvl="1"/>
            <a:r>
              <a:rPr lang="en-US" sz="2200"/>
              <a:t>Get a full set of operating system, database, and application statistics from the system </a:t>
            </a:r>
          </a:p>
          <a:p>
            <a:pPr lvl="1"/>
            <a:r>
              <a:rPr lang="en-US" sz="2200"/>
              <a:t>Sanity-check the operating systems of all computers involved with user performance. </a:t>
            </a:r>
          </a:p>
          <a:p>
            <a:pPr marL="457200" indent="-457200">
              <a:buFont typeface="+mj-lt"/>
              <a:buAutoNum type="arabicPeriod"/>
            </a:pPr>
            <a:r>
              <a:rPr lang="en-US" sz="2800"/>
              <a:t>Check for the </a:t>
            </a:r>
            <a:r>
              <a:rPr lang="en-US" sz="2800">
                <a:hlinkClick r:id="rId2"/>
              </a:rPr>
              <a:t>"Top Ten Mistakes Found in Oracle Systems"</a:t>
            </a:r>
            <a:r>
              <a:rPr lang="en-US" sz="2800"/>
              <a:t>.</a:t>
            </a:r>
          </a:p>
          <a:p>
            <a:pPr marL="457200" indent="-457200">
              <a:buFont typeface="+mj-lt"/>
              <a:buAutoNum type="arabicPeriod"/>
            </a:pPr>
            <a:r>
              <a:rPr lang="en-US" sz="2800"/>
              <a:t>Build a conceptual model of what is happening on the system. See </a:t>
            </a:r>
            <a:r>
              <a:rPr lang="en-US" sz="2800">
                <a:hlinkClick r:id="rId3"/>
              </a:rPr>
              <a:t>"A Sample Decision Process for Performance Conceptual Modeling"</a:t>
            </a:r>
            <a:r>
              <a:rPr lang="en-US" sz="2800"/>
              <a:t>.</a:t>
            </a:r>
          </a:p>
          <a:p>
            <a:endParaRPr lang="en-US"/>
          </a:p>
        </p:txBody>
      </p:sp>
      <p:sp>
        <p:nvSpPr>
          <p:cNvPr id="3" name="Title 2">
            <a:extLst>
              <a:ext uri="{FF2B5EF4-FFF2-40B4-BE49-F238E27FC236}">
                <a16:creationId xmlns:a16="http://schemas.microsoft.com/office/drawing/2014/main" id="{8676BDAA-2AC7-4BD6-B418-FED67C8D361D}"/>
              </a:ext>
            </a:extLst>
          </p:cNvPr>
          <p:cNvSpPr>
            <a:spLocks noGrp="1"/>
          </p:cNvSpPr>
          <p:nvPr>
            <p:ph type="title"/>
          </p:nvPr>
        </p:nvSpPr>
        <p:spPr/>
        <p:txBody>
          <a:bodyPr/>
          <a:lstStyle/>
          <a:p>
            <a:r>
              <a:rPr lang="en-US"/>
              <a:t>Oracle tuning method</a:t>
            </a:r>
          </a:p>
        </p:txBody>
      </p:sp>
    </p:spTree>
    <p:extLst>
      <p:ext uri="{BB962C8B-B14F-4D97-AF65-F5344CB8AC3E}">
        <p14:creationId xmlns:p14="http://schemas.microsoft.com/office/powerpoint/2010/main" val="943443981"/>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Operational Data versus Decision Support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(2 of 3)</a:t>
            </a:r>
            <a:endParaRPr lang="en-US"/>
          </a:p>
        </p:txBody>
      </p:sp>
      <p:pic>
        <p:nvPicPr>
          <p:cNvPr id="6" name="Content Placeholder 5" descr="Figure 13.3 shows how operational data can be transformed into decision support data and examined from multiple dimensions. " title="Figure 13.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219200"/>
            <a:ext cx="6785212" cy="4731097"/>
          </a:xfr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216866796"/>
      </p:ext>
    </p:extLst>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8E907FA-CD68-4CFB-9D47-08B7F6E6337B}"/>
              </a:ext>
            </a:extLst>
          </p:cNvPr>
          <p:cNvSpPr>
            <a:spLocks noGrp="1"/>
          </p:cNvSpPr>
          <p:nvPr>
            <p:ph idx="1"/>
          </p:nvPr>
        </p:nvSpPr>
        <p:spPr>
          <a:xfrm>
            <a:off x="1889125" y="1538819"/>
            <a:ext cx="8415338" cy="5016758"/>
          </a:xfrm>
        </p:spPr>
        <p:txBody>
          <a:bodyPr/>
          <a:lstStyle/>
          <a:p>
            <a:pPr marL="0" indent="0">
              <a:buNone/>
            </a:pPr>
            <a:r>
              <a:rPr lang="en-US"/>
              <a:t>4.	Propose a series of remedy actions and the anticipated behavior to the system, then apply them in the order that can benefit the application the most. ADDM produces recommendations each with an expected benefit. </a:t>
            </a:r>
          </a:p>
          <a:p>
            <a:pPr marL="0" indent="0">
              <a:buNone/>
            </a:pPr>
            <a:r>
              <a:rPr lang="en-US"/>
              <a:t>5.	Validate that the changes made have had the desired effect. Otherwise, look for more bottlenecks, and continue refining the conceptual model until your understanding of the application becomes more accurate.</a:t>
            </a:r>
          </a:p>
          <a:p>
            <a:pPr marL="457200" indent="-457200">
              <a:buAutoNum type="arabicPeriod" startAt="6"/>
            </a:pPr>
            <a:r>
              <a:rPr lang="en-US"/>
              <a:t>Repeat the last three steps until performance goals are met or become impossible due to other constraints.</a:t>
            </a:r>
          </a:p>
          <a:p>
            <a:pPr marL="457200" indent="-457200">
              <a:buAutoNum type="arabicPeriod" startAt="6"/>
            </a:pPr>
            <a:endParaRPr lang="en-US"/>
          </a:p>
          <a:p>
            <a:pPr marL="457200" indent="-457200">
              <a:buAutoNum type="arabicPeriod" startAt="6"/>
            </a:pPr>
            <a:endParaRPr lang="en-US"/>
          </a:p>
          <a:p>
            <a:pPr marL="0" indent="0">
              <a:buNone/>
            </a:pPr>
            <a:r>
              <a:rPr lang="en-US"/>
              <a:t>See: </a:t>
            </a:r>
            <a:r>
              <a:rPr lang="en-US">
                <a:hlinkClick r:id="rId2"/>
              </a:rPr>
              <a:t>https://docs.oracle.com/cd/E11882_01/server.112/e41573/technique.htm#PFGRF94136</a:t>
            </a:r>
            <a:endParaRPr lang="en-US"/>
          </a:p>
          <a:p>
            <a:endParaRPr lang="en-US"/>
          </a:p>
        </p:txBody>
      </p:sp>
      <p:sp>
        <p:nvSpPr>
          <p:cNvPr id="3" name="Title 2">
            <a:extLst>
              <a:ext uri="{FF2B5EF4-FFF2-40B4-BE49-F238E27FC236}">
                <a16:creationId xmlns:a16="http://schemas.microsoft.com/office/drawing/2014/main" id="{C947EF27-0C24-4F0B-8CA1-D221339BD4A9}"/>
              </a:ext>
            </a:extLst>
          </p:cNvPr>
          <p:cNvSpPr>
            <a:spLocks noGrp="1"/>
          </p:cNvSpPr>
          <p:nvPr>
            <p:ph type="title"/>
          </p:nvPr>
        </p:nvSpPr>
        <p:spPr/>
        <p:txBody>
          <a:bodyPr/>
          <a:lstStyle/>
          <a:p>
            <a:r>
              <a:rPr lang="en-US"/>
              <a:t>Oracle performance tuning method</a:t>
            </a:r>
          </a:p>
        </p:txBody>
      </p:sp>
    </p:spTree>
    <p:extLst>
      <p:ext uri="{BB962C8B-B14F-4D97-AF65-F5344CB8AC3E}">
        <p14:creationId xmlns:p14="http://schemas.microsoft.com/office/powerpoint/2010/main" val="694861848"/>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F7289EB7-77E1-42AC-B74A-D49CC43C1B2B}"/>
              </a:ext>
            </a:extLst>
          </p:cNvPr>
          <p:cNvSpPr>
            <a:spLocks noGrp="1"/>
          </p:cNvSpPr>
          <p:nvPr>
            <p:ph type="title"/>
          </p:nvPr>
        </p:nvSpPr>
        <p:spPr/>
        <p:txBody>
          <a:bodyPr/>
          <a:lstStyle/>
          <a:p>
            <a:r>
              <a:rPr lang="en-US"/>
              <a:t>Oracle architecture</a:t>
            </a:r>
          </a:p>
        </p:txBody>
      </p:sp>
      <p:pic>
        <p:nvPicPr>
          <p:cNvPr id="2050" name="Picture 2" descr="Oracle Architecture - Explained In Detailed - Administration I">
            <a:extLst>
              <a:ext uri="{FF2B5EF4-FFF2-40B4-BE49-F238E27FC236}">
                <a16:creationId xmlns:a16="http://schemas.microsoft.com/office/drawing/2014/main" id="{9D05C73E-2B0E-49DE-AB5D-C23F575DFF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09750" y="1176339"/>
            <a:ext cx="857250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3892"/>
      </p:ext>
    </p:extLst>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4" name="Content Placeholder 3">
            <a:extLst>
              <a:ext uri="{FF2B5EF4-FFF2-40B4-BE49-F238E27FC236}">
                <a16:creationId xmlns:a16="http://schemas.microsoft.com/office/drawing/2014/main" id="{E2E4459F-6C67-45EA-A01F-9C7AEC562534}"/>
              </a:ext>
            </a:extLst>
          </p:cNvPr>
          <p:cNvGraphicFramePr>
            <a:graphicFrameLocks noGrp="1"/>
          </p:cNvGraphicFramePr>
          <p:nvPr>
            <p:ph idx="1"/>
          </p:nvPr>
        </p:nvGraphicFramePr>
        <p:xfrm>
          <a:off x="1828800" y="1295401"/>
          <a:ext cx="8610600" cy="4898539"/>
        </p:xfrm>
        <a:graphic>
          <a:graphicData uri="http://schemas.openxmlformats.org/drawingml/2006/table">
            <a:tbl>
              <a:tblPr/>
              <a:tblGrid>
                <a:gridCol w="1676400">
                  <a:extLst>
                    <a:ext uri="{9D8B030D-6E8A-4147-A177-3AD203B41FA5}">
                      <a16:colId xmlns:a16="http://schemas.microsoft.com/office/drawing/2014/main" val="1437402073"/>
                    </a:ext>
                  </a:extLst>
                </a:gridCol>
                <a:gridCol w="6934200">
                  <a:extLst>
                    <a:ext uri="{9D8B030D-6E8A-4147-A177-3AD203B41FA5}">
                      <a16:colId xmlns:a16="http://schemas.microsoft.com/office/drawing/2014/main" val="4122567912"/>
                    </a:ext>
                  </a:extLst>
                </a:gridCol>
              </a:tblGrid>
              <a:tr h="186884">
                <a:tc>
                  <a:txBody>
                    <a:bodyPr vert="horz" wrap="square"/>
                    <a:lstStyle/>
                    <a:p>
                      <a:pPr algn="l" rtl="0" fontAlgn="t"/>
                      <a:r>
                        <a:rPr lang="en-US" sz="1200" b="1">
                          <a:solidFill>
                            <a:srgbClr val="222222"/>
                          </a:solidFill>
                          <a:effectLst/>
                        </a:rPr>
                        <a:t>Parameter</a:t>
                      </a:r>
                    </a:p>
                  </a:txBody>
                  <a:tcPr marL="2189" marR="2189" marT="2189" marB="2189">
                    <a:lnL>
                      <a:noFill/>
                    </a:lnL>
                    <a:lnR>
                      <a:noFill/>
                    </a:lnR>
                    <a:lnT>
                      <a:noFill/>
                    </a:lnT>
                    <a:lnB>
                      <a:noFill/>
                    </a:lnB>
                    <a:solidFill>
                      <a:srgbClr val="3F3F3F"/>
                    </a:solidFill>
                  </a:tcPr>
                </a:tc>
                <a:tc>
                  <a:txBody>
                    <a:bodyPr vert="horz" wrap="square"/>
                    <a:lstStyle/>
                    <a:p>
                      <a:pPr algn="l" rtl="0" fontAlgn="t"/>
                      <a:r>
                        <a:rPr lang="en-US" sz="1200" b="1">
                          <a:solidFill>
                            <a:srgbClr val="222222"/>
                          </a:solidFill>
                          <a:effectLst/>
                        </a:rPr>
                        <a:t>Description</a:t>
                      </a:r>
                    </a:p>
                  </a:txBody>
                  <a:tcPr marL="2189" marR="2189" marT="2189" marB="2189">
                    <a:lnL>
                      <a:noFill/>
                    </a:lnL>
                    <a:lnR>
                      <a:noFill/>
                    </a:lnR>
                    <a:lnT>
                      <a:noFill/>
                    </a:lnT>
                    <a:lnB>
                      <a:noFill/>
                    </a:lnB>
                    <a:solidFill>
                      <a:srgbClr val="3F3F3F"/>
                    </a:solidFill>
                  </a:tcPr>
                </a:tc>
                <a:extLst>
                  <a:ext uri="{0D108BD9-81ED-4DB2-BD59-A6C34878D82A}">
                    <a16:rowId xmlns:a16="http://schemas.microsoft.com/office/drawing/2014/main" val="2216052245"/>
                  </a:ext>
                </a:extLst>
              </a:tr>
              <a:tr h="498542">
                <a:tc>
                  <a:txBody>
                    <a:bodyPr vert="horz" wrap="square"/>
                    <a:lstStyle/>
                    <a:p>
                      <a:pPr algn="l" rtl="0" fontAlgn="t"/>
                      <a:r>
                        <a:rPr lang="en-US" sz="1200" b="0">
                          <a:solidFill>
                            <a:srgbClr val="222222"/>
                          </a:solidFill>
                          <a:effectLst/>
                          <a:latin typeface="inherit"/>
                        </a:rPr>
                        <a:t>COMPATIBLE</a:t>
                      </a:r>
                    </a:p>
                  </a:txBody>
                  <a:tcPr marL="4378" marR="4378" marT="5838" marB="5838">
                    <a:lnL>
                      <a:noFill/>
                    </a:lnL>
                    <a:lnR>
                      <a:noFill/>
                    </a:lnR>
                    <a:lnT>
                      <a:noFill/>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Specifies the release with which the Oracle database must maintain compatibility. </a:t>
                      </a:r>
                    </a:p>
                  </a:txBody>
                  <a:tcPr marL="4378" marR="4378" marT="5838" marB="5838">
                    <a:lnL>
                      <a:noFill/>
                    </a:lnL>
                    <a:lnR>
                      <a:noFill/>
                    </a:lnR>
                    <a:lnT>
                      <a:noFill/>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2361031948"/>
                  </a:ext>
                </a:extLst>
              </a:tr>
              <a:tr h="457200">
                <a:tc>
                  <a:txBody>
                    <a:bodyPr vert="horz" wrap="square"/>
                    <a:lstStyle/>
                    <a:p>
                      <a:pPr algn="l" rtl="0" fontAlgn="t"/>
                      <a:r>
                        <a:rPr lang="en-US" sz="1200" b="0">
                          <a:solidFill>
                            <a:srgbClr val="222222"/>
                          </a:solidFill>
                          <a:effectLst/>
                          <a:latin typeface="inherit"/>
                        </a:rPr>
                        <a:t>DB_BLOCK_SIZE</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Sets the size of the Oracle database blocks stored in the database files and cached in the SGA. </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3370909290"/>
                  </a:ext>
                </a:extLst>
              </a:tr>
              <a:tr h="762000">
                <a:tc>
                  <a:txBody>
                    <a:bodyPr vert="horz" wrap="square"/>
                    <a:lstStyle/>
                    <a:p>
                      <a:pPr algn="l" rtl="0" fontAlgn="t"/>
                      <a:r>
                        <a:rPr lang="en-US" sz="1200" b="0">
                          <a:solidFill>
                            <a:srgbClr val="222222"/>
                          </a:solidFill>
                          <a:effectLst/>
                          <a:latin typeface="inherit"/>
                        </a:rPr>
                        <a:t>SGA_TARGET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Specifies the total size of all SGA components. If SGA_TARGET is specified, then the buffer cache (DB_CACHE_SIZE), Java pool (JAVA_POOL_SIZE), large pool (LARGE_POOL_SIZE), and shared pool (SHARED_POOL_SIZE) memory pools are automatically sized. See </a:t>
                      </a:r>
                      <a:r>
                        <a:rPr lang="en-US" sz="1200" b="0" u="none" strike="noStrike">
                          <a:solidFill>
                            <a:srgbClr val="145C93"/>
                          </a:solidFill>
                          <a:effectLst/>
                          <a:latin typeface="inherit"/>
                          <a:hlinkClick r:id="rId2"/>
                        </a:rPr>
                        <a:t>"Automatic Shared Memory Management"</a:t>
                      </a:r>
                      <a:r>
                        <a:rPr lang="en-US" sz="1200" b="0">
                          <a:solidFill>
                            <a:srgbClr val="222222"/>
                          </a:solidFill>
                          <a:effectLst/>
                          <a:latin typeface="inherit"/>
                        </a:rPr>
                        <a: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3988738680"/>
                  </a:ext>
                </a:extLst>
              </a:tr>
              <a:tr h="609600">
                <a:tc>
                  <a:txBody>
                    <a:bodyPr vert="horz" wrap="square"/>
                    <a:lstStyle/>
                    <a:p>
                      <a:pPr algn="l" rtl="0" fontAlgn="t"/>
                      <a:r>
                        <a:rPr lang="en-US" sz="1200" b="0">
                          <a:solidFill>
                            <a:srgbClr val="222222"/>
                          </a:solidFill>
                          <a:effectLst/>
                          <a:latin typeface="inherit"/>
                        </a:rPr>
                        <a:t>PGA_AGGREGATE_TARGET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Specifies the target aggregate PGA memory available to all server processes attached to the instance. See </a:t>
                      </a:r>
                      <a:r>
                        <a:rPr lang="en-US" sz="1200" b="0" u="none" strike="noStrike">
                          <a:solidFill>
                            <a:srgbClr val="145C93"/>
                          </a:solidFill>
                          <a:effectLst/>
                          <a:latin typeface="inherit"/>
                          <a:hlinkClick r:id="rId3"/>
                        </a:rPr>
                        <a:t>"PGA Memory Management"</a:t>
                      </a:r>
                      <a:r>
                        <a:rPr lang="en-US" sz="1200" b="0">
                          <a:solidFill>
                            <a:srgbClr val="222222"/>
                          </a:solidFill>
                          <a:effectLst/>
                          <a:latin typeface="inherit"/>
                        </a:rPr>
                        <a: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22955690"/>
                  </a:ext>
                </a:extLst>
              </a:tr>
              <a:tr h="451342">
                <a:tc>
                  <a:txBody>
                    <a:bodyPr vert="horz" wrap="square"/>
                    <a:lstStyle/>
                    <a:p>
                      <a:pPr algn="l" rtl="0" fontAlgn="t"/>
                      <a:r>
                        <a:rPr lang="en-US" sz="1200" b="0">
                          <a:solidFill>
                            <a:srgbClr val="222222"/>
                          </a:solidFill>
                          <a:effectLst/>
                          <a:latin typeface="inherit"/>
                        </a:rPr>
                        <a:t>PROCESSES</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Sets the maximum number of processes that can be started by that instance.</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615458162"/>
                  </a:ext>
                </a:extLst>
              </a:tr>
              <a:tr h="844058">
                <a:tc>
                  <a:txBody>
                    <a:bodyPr vert="horz" wrap="square"/>
                    <a:lstStyle/>
                    <a:p>
                      <a:pPr algn="l" rtl="0" fontAlgn="t"/>
                      <a:r>
                        <a:rPr lang="en-US" sz="1200" b="0">
                          <a:solidFill>
                            <a:srgbClr val="222222"/>
                          </a:solidFill>
                          <a:effectLst/>
                          <a:latin typeface="inherit"/>
                        </a:rPr>
                        <a:t>SESSIONS</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This is set by default from the value of processes. However, if you are using the shared server, then the deduced value is likely to be insufficient.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4088071121"/>
                  </a:ext>
                </a:extLst>
              </a:tr>
              <a:tr h="533400">
                <a:tc>
                  <a:txBody>
                    <a:bodyPr vert="horz" wrap="square"/>
                    <a:lstStyle/>
                    <a:p>
                      <a:pPr algn="l" rtl="0" fontAlgn="t"/>
                      <a:r>
                        <a:rPr lang="en-US" sz="1200" b="0">
                          <a:solidFill>
                            <a:srgbClr val="222222"/>
                          </a:solidFill>
                          <a:effectLst/>
                          <a:latin typeface="inherit"/>
                        </a:rPr>
                        <a:t>UNDO_MANAGEMENT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Specifies the undo space management mode used by the database. The default is AUTO. If unspecified, the database uses AUTO.</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2679537921"/>
                  </a:ext>
                </a:extLst>
              </a:tr>
              <a:tr h="555139">
                <a:tc>
                  <a:txBody>
                    <a:bodyPr vert="horz" wrap="square"/>
                    <a:lstStyle/>
                    <a:p>
                      <a:pPr algn="l" rtl="0" fontAlgn="t"/>
                      <a:r>
                        <a:rPr lang="en-US" sz="1200" b="0">
                          <a:solidFill>
                            <a:srgbClr val="222222"/>
                          </a:solidFill>
                          <a:effectLst/>
                          <a:latin typeface="inherit"/>
                        </a:rPr>
                        <a:t>UNDO_TABLESPACE</a:t>
                      </a:r>
                    </a:p>
                  </a:txBody>
                  <a:tcPr marL="4378" marR="4378" marT="5838" marB="5838">
                    <a:lnL>
                      <a:noFill/>
                    </a:lnL>
                    <a:lnR>
                      <a:noFill/>
                    </a:lnR>
                    <a:lnT w="7620" cap="flat" cmpd="sng" algn="ctr">
                      <a:solidFill>
                        <a:srgbClr val="3F3F3F"/>
                      </a:solidFill>
                      <a:prstDash val="solid"/>
                      <a:round/>
                      <a:headEnd type="none" w="med" len="med"/>
                      <a:tailEnd type="none" w="med" len="med"/>
                    </a:lnT>
                    <a:lnB w="1524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Specifies the undo tablespace to be used when an instance starts.</a:t>
                      </a:r>
                    </a:p>
                  </a:txBody>
                  <a:tcPr marL="4378" marR="4378" marT="5838" marB="5838">
                    <a:lnL>
                      <a:noFill/>
                    </a:lnL>
                    <a:lnR>
                      <a:noFill/>
                    </a:lnR>
                    <a:lnT w="7620" cap="flat" cmpd="sng" algn="ctr">
                      <a:solidFill>
                        <a:srgbClr val="3F3F3F"/>
                      </a:solidFill>
                      <a:prstDash val="solid"/>
                      <a:round/>
                      <a:headEnd type="none" w="med" len="med"/>
                      <a:tailEnd type="none" w="med" len="med"/>
                    </a:lnT>
                    <a:lnB w="1524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3058919870"/>
                  </a:ext>
                </a:extLst>
              </a:tr>
            </a:tbl>
          </a:graphicData>
        </a:graphic>
      </p:graphicFrame>
      <p:sp>
        <p:nvSpPr>
          <p:cNvPr id="3" name="Title 2">
            <a:extLst>
              <a:ext uri="{FF2B5EF4-FFF2-40B4-BE49-F238E27FC236}">
                <a16:creationId xmlns:a16="http://schemas.microsoft.com/office/drawing/2014/main" id="{5E063C63-96BC-4B4D-8A2C-BD05C5775C29}"/>
              </a:ext>
            </a:extLst>
          </p:cNvPr>
          <p:cNvSpPr>
            <a:spLocks noGrp="1"/>
          </p:cNvSpPr>
          <p:nvPr>
            <p:ph type="title"/>
          </p:nvPr>
        </p:nvSpPr>
        <p:spPr/>
        <p:txBody>
          <a:bodyPr/>
          <a:lstStyle/>
          <a:p>
            <a:r>
              <a:rPr lang="en-US"/>
              <a:t>Configuring for performance</a:t>
            </a:r>
          </a:p>
        </p:txBody>
      </p:sp>
    </p:spTree>
    <p:extLst>
      <p:ext uri="{BB962C8B-B14F-4D97-AF65-F5344CB8AC3E}">
        <p14:creationId xmlns:p14="http://schemas.microsoft.com/office/powerpoint/2010/main" val="963593562"/>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D02C2285-2D5C-49E6-9442-50D178A9B727}"/>
              </a:ext>
            </a:extLst>
          </p:cNvPr>
          <p:cNvSpPr>
            <a:spLocks noGrp="1"/>
          </p:cNvSpPr>
          <p:nvPr>
            <p:ph type="title"/>
          </p:nvPr>
        </p:nvSpPr>
        <p:spPr/>
        <p:txBody>
          <a:bodyPr/>
          <a:lstStyle/>
          <a:p>
            <a:r>
              <a:rPr lang="en-US"/>
              <a:t>AWR and ADDM</a:t>
            </a:r>
          </a:p>
        </p:txBody>
      </p:sp>
      <p:pic>
        <p:nvPicPr>
          <p:cNvPr id="6146" name="Picture 2" descr="database option - diagnostics | Oracle Pat Shuff's Blog">
            <a:extLst>
              <a:ext uri="{FF2B5EF4-FFF2-40B4-BE49-F238E27FC236}">
                <a16:creationId xmlns:a16="http://schemas.microsoft.com/office/drawing/2014/main" id="{57F8D5BA-DFF6-4A64-9DCB-90888010B7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8801" y="1295400"/>
            <a:ext cx="7415213" cy="484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617729"/>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Title 1"/>
          <p:cNvSpPr>
            <a:spLocks noGrp="1"/>
          </p:cNvSpPr>
          <p:nvPr>
            <p:ph type="title"/>
          </p:nvPr>
        </p:nvSpPr>
        <p:spPr/>
        <p:txBody>
          <a:bodyPr/>
          <a:lstStyle/>
          <a:p>
            <a:r>
              <a:rPr lang="en-US" altLang="en-US"/>
              <a:t>Business Intelligence </a:t>
            </a:r>
          </a:p>
        </p:txBody>
      </p:sp>
      <p:sp>
        <p:nvSpPr>
          <p:cNvPr id="3" name="Content Placeholder 2"/>
          <p:cNvSpPr>
            <a:spLocks noGrp="1"/>
          </p:cNvSpPr>
          <p:nvPr>
            <p:ph idx="1"/>
          </p:nvPr>
        </p:nvSpPr>
        <p:spPr>
          <a:xfrm>
            <a:off x="1889125" y="1538820"/>
            <a:ext cx="8415338" cy="4091889"/>
          </a:xfrm>
        </p:spPr>
        <p:txBody>
          <a:bodyPr/>
          <a:lstStyle/>
          <a:p>
            <a:r>
              <a:rPr lang="en-US" altLang="en-US"/>
              <a:t>Concepts, practices, tools and techniques to help business </a:t>
            </a:r>
          </a:p>
          <a:p>
            <a:pPr lvl="1"/>
            <a:r>
              <a:rPr lang="en-US" altLang="en-US"/>
              <a:t>Understand core capabilities</a:t>
            </a:r>
          </a:p>
          <a:p>
            <a:pPr lvl="1"/>
            <a:r>
              <a:rPr lang="en-US" altLang="en-US"/>
              <a:t>Provide snapshots of the company situation</a:t>
            </a:r>
          </a:p>
          <a:p>
            <a:pPr lvl="1"/>
            <a:r>
              <a:rPr lang="en-US" altLang="en-US"/>
              <a:t>Identify key opportunities to create a competitive advantage</a:t>
            </a:r>
          </a:p>
          <a:p>
            <a:r>
              <a:rPr lang="en-US" altLang="en-US"/>
              <a:t>Provides a framework </a:t>
            </a:r>
          </a:p>
          <a:p>
            <a:pPr lvl="1"/>
            <a:r>
              <a:rPr lang="en-US" altLang="en-US"/>
              <a:t>Collecting and storing operational data and aggregating it into decision support data</a:t>
            </a:r>
          </a:p>
          <a:p>
            <a:pPr lvl="1"/>
            <a:r>
              <a:rPr lang="en-US" altLang="en-US"/>
              <a:t>Analyzing decision support data and presenting generated information to end users to support business decisions</a:t>
            </a:r>
          </a:p>
          <a:p>
            <a:pPr lvl="1"/>
            <a:r>
              <a:rPr lang="en-US" altLang="en-US"/>
              <a:t>Making business decisions which generate more data</a:t>
            </a:r>
          </a:p>
          <a:p>
            <a:pPr lvl="1"/>
            <a:r>
              <a:rPr lang="en-US" altLang="en-US"/>
              <a:t>Monitoring results to evaluate outcomes and predicting future outcomes with a high degree of accuracy</a:t>
            </a:r>
          </a:p>
          <a:p>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Business Intelligence Architecture (1 of 3)</a:t>
            </a:r>
          </a:p>
        </p:txBody>
      </p:sp>
      <p:pic>
        <p:nvPicPr>
          <p:cNvPr id="5" name="Picture 4" descr="Figure 13.1 depicts how people, processes, data, and technology work together in a business intelligence framework. " title="Figure 1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581" y="1295401"/>
            <a:ext cx="6995254" cy="4399359"/>
          </a:xfrm>
          <a:prstGeom prst="rect">
            <a:avLst/>
          </a:prstGeom>
        </p:spPr>
      </p:pic>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199509308"/>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Business Intelligence Architecture (2 of 3)</a:t>
            </a:r>
          </a:p>
        </p:txBody>
      </p:sp>
      <p:graphicFrame>
        <p:nvGraphicFramePr>
          <p:cNvPr id="6" name="Content Placeholder 5"/>
          <p:cNvGraphicFramePr>
            <a:graphicFrameLocks noGrp="1"/>
          </p:cNvGraphicFramePr>
          <p:nvPr>
            <p:ph idx="1"/>
          </p:nvPr>
        </p:nvGraphicFramePr>
        <p:xfrm>
          <a:off x="1905000" y="1524001"/>
          <a:ext cx="8255000" cy="4589565"/>
        </p:xfrm>
        <a:graphic>
          <a:graphicData uri="http://schemas.openxmlformats.org/drawingml/2006/table">
            <a:tbl>
              <a:tblPr firstRow="1" bandRow="1">
                <a:tableStyleId>{5C22544A-7EE6-4342-B048-85BDC9FD1C3A}</a:tableStyleId>
              </a:tblPr>
              <a:tblGrid>
                <a:gridCol w="1303423">
                  <a:extLst>
                    <a:ext uri="{9D8B030D-6E8A-4147-A177-3AD203B41FA5}">
                      <a16:colId xmlns:a16="http://schemas.microsoft.com/office/drawing/2014/main" val="1964279822"/>
                    </a:ext>
                  </a:extLst>
                </a:gridCol>
                <a:gridCol w="6951577">
                  <a:extLst>
                    <a:ext uri="{9D8B030D-6E8A-4147-A177-3AD203B41FA5}">
                      <a16:colId xmlns:a16="http://schemas.microsoft.com/office/drawing/2014/main" val="685129943"/>
                    </a:ext>
                  </a:extLst>
                </a:gridCol>
              </a:tblGrid>
              <a:tr h="538151">
                <a:tc>
                  <a:txBody>
                    <a:bodyPr vert="horz" wrap="square"/>
                    <a:lstStyle/>
                    <a:p>
                      <a:r>
                        <a:rPr lang="en-US" sz="1000"/>
                        <a:t>Table 13.2</a:t>
                      </a:r>
                    </a:p>
                    <a:p>
                      <a:r>
                        <a:rPr lang="en-US" sz="1000"/>
                        <a:t>Basic BI Architectural Components</a:t>
                      </a:r>
                    </a:p>
                  </a:txBody>
                  <a:tcPr>
                    <a:solidFill>
                      <a:schemeClr val="accent2"/>
                    </a:solidFill>
                  </a:tcPr>
                </a:tc>
                <a:tc>
                  <a:txBody>
                    <a:bodyPr vert="horz" wrap="square"/>
                    <a:lstStyle/>
                    <a:p>
                      <a:endParaRPr lang="en-US" sz="1000"/>
                    </a:p>
                  </a:txBody>
                  <a:tcPr>
                    <a:solidFill>
                      <a:schemeClr val="accent2"/>
                    </a:solidFill>
                  </a:tcPr>
                </a:tc>
                <a:extLst>
                  <a:ext uri="{0D108BD9-81ED-4DB2-BD59-A6C34878D82A}">
                    <a16:rowId xmlns:a16="http://schemas.microsoft.com/office/drawing/2014/main" val="527403932"/>
                  </a:ext>
                </a:extLst>
              </a:tr>
              <a:tr h="291885">
                <a:tc>
                  <a:txBody>
                    <a:bodyPr vert="horz" wrap="square"/>
                    <a:lstStyle/>
                    <a:p>
                      <a:r>
                        <a:rPr lang="en-US" sz="1000" b="1">
                          <a:solidFill>
                            <a:schemeClr val="bg1"/>
                          </a:solidFill>
                        </a:rPr>
                        <a:t>Component</a:t>
                      </a:r>
                    </a:p>
                  </a:txBody>
                  <a:tcPr>
                    <a:solidFill>
                      <a:schemeClr val="accent2"/>
                    </a:solidFill>
                  </a:tcPr>
                </a:tc>
                <a:tc>
                  <a:txBody>
                    <a:bodyPr vert="horz" wrap="square"/>
                    <a:lstStyle/>
                    <a:p>
                      <a:r>
                        <a:rPr lang="en-US" sz="1000" b="1">
                          <a:solidFill>
                            <a:schemeClr val="bg1"/>
                          </a:solidFill>
                        </a:rPr>
                        <a:t>Description</a:t>
                      </a:r>
                    </a:p>
                  </a:txBody>
                  <a:tcPr>
                    <a:solidFill>
                      <a:schemeClr val="accent2"/>
                    </a:solidFill>
                  </a:tcPr>
                </a:tc>
                <a:extLst>
                  <a:ext uri="{0D108BD9-81ED-4DB2-BD59-A6C34878D82A}">
                    <a16:rowId xmlns:a16="http://schemas.microsoft.com/office/drawing/2014/main" val="3214543634"/>
                  </a:ext>
                </a:extLst>
              </a:tr>
              <a:tr h="388664">
                <a:tc>
                  <a:txBody>
                    <a:bodyPr vert="horz" wrap="square"/>
                    <a:lstStyle/>
                    <a:p>
                      <a:r>
                        <a:rPr lang="en-US" sz="1000"/>
                        <a:t>ETL tools</a:t>
                      </a:r>
                    </a:p>
                  </a:txBody>
                  <a:tcPr/>
                </a:tc>
                <a:tc>
                  <a:txBody>
                    <a:bodyPr vert="horz" wrap="square"/>
                    <a:lstStyle/>
                    <a:p>
                      <a:r>
                        <a:rPr lang="en-US" sz="1000"/>
                        <a:t>Data extraction, transformation, and loading (ETL ) tools collect,</a:t>
                      </a:r>
                      <a:r>
                        <a:rPr lang="en-US" sz="1000" baseline="0"/>
                        <a:t> </a:t>
                      </a:r>
                      <a:r>
                        <a:rPr lang="en-US" sz="1000"/>
                        <a:t>filter, integrate, and aggregate</a:t>
                      </a:r>
                      <a:r>
                        <a:rPr lang="en-US" sz="1000" baseline="0"/>
                        <a:t> </a:t>
                      </a:r>
                      <a:r>
                        <a:rPr lang="en-US" sz="1000"/>
                        <a:t>internal and external data to be saved</a:t>
                      </a:r>
                      <a:r>
                        <a:rPr lang="en-US" sz="1000" baseline="0"/>
                        <a:t> </a:t>
                      </a:r>
                      <a:r>
                        <a:rPr lang="en-US" sz="1000"/>
                        <a:t>into a data store optimized for decision support.</a:t>
                      </a:r>
                    </a:p>
                  </a:txBody>
                  <a:tcPr/>
                </a:tc>
                <a:extLst>
                  <a:ext uri="{0D108BD9-81ED-4DB2-BD59-A6C34878D82A}">
                    <a16:rowId xmlns:a16="http://schemas.microsoft.com/office/drawing/2014/main" val="1303229792"/>
                  </a:ext>
                </a:extLst>
              </a:tr>
              <a:tr h="388664">
                <a:tc>
                  <a:txBody>
                    <a:bodyPr vert="horz" wrap="square"/>
                    <a:lstStyle/>
                    <a:p>
                      <a:r>
                        <a:rPr lang="en-US" sz="1000"/>
                        <a:t>Data store</a:t>
                      </a:r>
                    </a:p>
                  </a:txBody>
                  <a:tcPr/>
                </a:tc>
                <a:tc>
                  <a:txBody>
                    <a:bodyPr vert="horz" wrap="square"/>
                    <a:lstStyle/>
                    <a:p>
                      <a:r>
                        <a:rPr lang="en-US" sz="1000"/>
                        <a:t>The data store is optimized for decision support and is generally</a:t>
                      </a:r>
                      <a:r>
                        <a:rPr lang="en-US" sz="1000" baseline="0"/>
                        <a:t> </a:t>
                      </a:r>
                      <a:r>
                        <a:rPr lang="en-US" sz="1000"/>
                        <a:t>represented by a data warehouse</a:t>
                      </a:r>
                      <a:r>
                        <a:rPr lang="en-US" sz="1000" baseline="0"/>
                        <a:t> </a:t>
                      </a:r>
                      <a:r>
                        <a:rPr lang="en-US" sz="1000"/>
                        <a:t>or a data mart. The data is stored in</a:t>
                      </a:r>
                      <a:r>
                        <a:rPr lang="en-US" sz="1000" baseline="0"/>
                        <a:t> </a:t>
                      </a:r>
                      <a:r>
                        <a:rPr lang="en-US" sz="1000"/>
                        <a:t>structures that are optimized for data analysis and query speed.</a:t>
                      </a:r>
                    </a:p>
                  </a:txBody>
                  <a:tcPr/>
                </a:tc>
                <a:extLst>
                  <a:ext uri="{0D108BD9-81ED-4DB2-BD59-A6C34878D82A}">
                    <a16:rowId xmlns:a16="http://schemas.microsoft.com/office/drawing/2014/main" val="1705856878"/>
                  </a:ext>
                </a:extLst>
              </a:tr>
              <a:tr h="388664">
                <a:tc>
                  <a:txBody>
                    <a:bodyPr vert="horz" wrap="square"/>
                    <a:lstStyle/>
                    <a:p>
                      <a:r>
                        <a:rPr lang="en-US" sz="1000"/>
                        <a:t>Query and</a:t>
                      </a:r>
                    </a:p>
                    <a:p>
                      <a:r>
                        <a:rPr lang="en-US" sz="1000"/>
                        <a:t>reporting</a:t>
                      </a:r>
                    </a:p>
                  </a:txBody>
                  <a:tcPr/>
                </a:tc>
                <a:tc>
                  <a:txBody>
                    <a:bodyPr vert="horz" wrap="square"/>
                    <a:lstStyle/>
                    <a:p>
                      <a:r>
                        <a:rPr lang="en-US" sz="1000"/>
                        <a:t>This component performs data selection and retrieval, and it is used</a:t>
                      </a:r>
                      <a:r>
                        <a:rPr lang="en-US" sz="1000" baseline="0"/>
                        <a:t> </a:t>
                      </a:r>
                      <a:r>
                        <a:rPr lang="en-US" sz="1000"/>
                        <a:t>by the data analyst to create queries that access the database and</a:t>
                      </a:r>
                      <a:r>
                        <a:rPr lang="en-US" sz="1000" baseline="0"/>
                        <a:t> </a:t>
                      </a:r>
                      <a:r>
                        <a:rPr lang="en-US" sz="1000"/>
                        <a:t>create the required reports.</a:t>
                      </a:r>
                    </a:p>
                  </a:txBody>
                  <a:tcPr/>
                </a:tc>
                <a:extLst>
                  <a:ext uri="{0D108BD9-81ED-4DB2-BD59-A6C34878D82A}">
                    <a16:rowId xmlns:a16="http://schemas.microsoft.com/office/drawing/2014/main" val="1158504581"/>
                  </a:ext>
                </a:extLst>
              </a:tr>
              <a:tr h="538151">
                <a:tc>
                  <a:txBody>
                    <a:bodyPr vert="horz" wrap="square"/>
                    <a:lstStyle/>
                    <a:p>
                      <a:r>
                        <a:rPr lang="en-US" sz="1000"/>
                        <a:t>Data visualization</a:t>
                      </a:r>
                    </a:p>
                  </a:txBody>
                  <a:tcPr/>
                </a:tc>
                <a:tc>
                  <a:txBody>
                    <a:bodyPr vert="horz" wrap="square"/>
                    <a:lstStyle/>
                    <a:p>
                      <a:r>
                        <a:rPr lang="en-US" sz="1000"/>
                        <a:t>This component presents data to the end user in a variety of</a:t>
                      </a:r>
                      <a:r>
                        <a:rPr lang="en-US" sz="1000" baseline="0"/>
                        <a:t> </a:t>
                      </a:r>
                      <a:r>
                        <a:rPr lang="en-US" sz="1000"/>
                        <a:t>meaningful and innovative ways. This tool helps the end user select</a:t>
                      </a:r>
                      <a:r>
                        <a:rPr lang="en-US" sz="1000" baseline="0"/>
                        <a:t> </a:t>
                      </a:r>
                      <a:r>
                        <a:rPr lang="en-US" sz="1000"/>
                        <a:t>the most appropriate presentation format, such as summary reports,</a:t>
                      </a:r>
                      <a:r>
                        <a:rPr lang="en-US" sz="1000" baseline="0"/>
                        <a:t> </a:t>
                      </a:r>
                      <a:r>
                        <a:rPr lang="en-US" sz="1000"/>
                        <a:t>maps, pie or bar graphs, mixed graphs, and static or interactive</a:t>
                      </a:r>
                      <a:r>
                        <a:rPr lang="en-US" sz="1000" baseline="0"/>
                        <a:t> </a:t>
                      </a:r>
                      <a:r>
                        <a:rPr lang="en-US" sz="1000"/>
                        <a:t>dashboards.</a:t>
                      </a:r>
                    </a:p>
                  </a:txBody>
                  <a:tcPr/>
                </a:tc>
                <a:extLst>
                  <a:ext uri="{0D108BD9-81ED-4DB2-BD59-A6C34878D82A}">
                    <a16:rowId xmlns:a16="http://schemas.microsoft.com/office/drawing/2014/main" val="2121891909"/>
                  </a:ext>
                </a:extLst>
              </a:tr>
              <a:tr h="837123">
                <a:tc>
                  <a:txBody>
                    <a:bodyPr vert="horz" wrap="square"/>
                    <a:lstStyle/>
                    <a:p>
                      <a:r>
                        <a:rPr lang="en-US" sz="1000"/>
                        <a:t>Data monitoring</a:t>
                      </a:r>
                    </a:p>
                    <a:p>
                      <a:r>
                        <a:rPr lang="en-US" sz="1000"/>
                        <a:t>and alerting</a:t>
                      </a:r>
                    </a:p>
                  </a:txBody>
                  <a:tcPr/>
                </a:tc>
                <a:tc>
                  <a:txBody>
                    <a:bodyPr vert="horz" wrap="square"/>
                    <a:lstStyle/>
                    <a:p>
                      <a:r>
                        <a:rPr lang="en-US" sz="1000"/>
                        <a:t>This component allows real-time monitoring of business activities.</a:t>
                      </a:r>
                      <a:r>
                        <a:rPr lang="en-US" sz="1000" baseline="0"/>
                        <a:t> </a:t>
                      </a:r>
                      <a:r>
                        <a:rPr lang="en-US" sz="1000"/>
                        <a:t>The BI system will present concise information in a single integrated</a:t>
                      </a:r>
                      <a:r>
                        <a:rPr lang="en-US" sz="1000" baseline="0"/>
                        <a:t> </a:t>
                      </a:r>
                      <a:r>
                        <a:rPr lang="en-US" sz="1000"/>
                        <a:t>view. This integrated view could include</a:t>
                      </a:r>
                      <a:r>
                        <a:rPr lang="en-US" sz="1000" baseline="0"/>
                        <a:t> </a:t>
                      </a:r>
                      <a:r>
                        <a:rPr lang="en-US" sz="1000"/>
                        <a:t>specific metrics about the</a:t>
                      </a:r>
                      <a:r>
                        <a:rPr lang="en-US" sz="1000" baseline="0"/>
                        <a:t> </a:t>
                      </a:r>
                      <a:r>
                        <a:rPr lang="en-US" sz="1000"/>
                        <a:t>system performance or activities, such as number of orders placed</a:t>
                      </a:r>
                      <a:r>
                        <a:rPr lang="en-US" sz="1000" baseline="0"/>
                        <a:t> </a:t>
                      </a:r>
                      <a:r>
                        <a:rPr lang="en-US" sz="1000"/>
                        <a:t>in the last four hours, number of customer complaints by product</a:t>
                      </a:r>
                      <a:r>
                        <a:rPr lang="en-US" sz="1000" baseline="0"/>
                        <a:t> </a:t>
                      </a:r>
                      <a:r>
                        <a:rPr lang="en-US" sz="1000"/>
                        <a:t>by month, and total revenue by region. Alerts can be placed on</a:t>
                      </a:r>
                      <a:r>
                        <a:rPr lang="en-US" sz="1000" baseline="0"/>
                        <a:t> </a:t>
                      </a:r>
                      <a:r>
                        <a:rPr lang="en-US" sz="1000"/>
                        <a:t>a given metric; once the value of a metric goes below or above a</a:t>
                      </a:r>
                      <a:r>
                        <a:rPr lang="en-US" sz="1000" baseline="0"/>
                        <a:t> </a:t>
                      </a:r>
                      <a:r>
                        <a:rPr lang="en-US" sz="1000"/>
                        <a:t>certain baseline, the system will perform a given action, such as</a:t>
                      </a:r>
                      <a:r>
                        <a:rPr lang="en-US" sz="1000" baseline="0"/>
                        <a:t> </a:t>
                      </a:r>
                      <a:r>
                        <a:rPr lang="en-US" sz="1000"/>
                        <a:t>emailing shop floor managers, presenting visual alerts, or starting</a:t>
                      </a:r>
                      <a:r>
                        <a:rPr lang="en-US" sz="1000" baseline="0"/>
                        <a:t> </a:t>
                      </a:r>
                      <a:r>
                        <a:rPr lang="en-US" sz="1000"/>
                        <a:t>an application.</a:t>
                      </a:r>
                    </a:p>
                  </a:txBody>
                  <a:tcPr/>
                </a:tc>
                <a:extLst>
                  <a:ext uri="{0D108BD9-81ED-4DB2-BD59-A6C34878D82A}">
                    <a16:rowId xmlns:a16="http://schemas.microsoft.com/office/drawing/2014/main" val="443221124"/>
                  </a:ext>
                </a:extLst>
              </a:tr>
              <a:tr h="538151">
                <a:tc>
                  <a:txBody>
                    <a:bodyPr vert="horz" wrap="square"/>
                    <a:lstStyle/>
                    <a:p>
                      <a:r>
                        <a:rPr lang="en-US" sz="1000"/>
                        <a:t>Data analytics</a:t>
                      </a:r>
                    </a:p>
                  </a:txBody>
                  <a:tcPr/>
                </a:tc>
                <a:tc>
                  <a:txBody>
                    <a:bodyPr vert="horz" wrap="square"/>
                    <a:lstStyle/>
                    <a:p>
                      <a:r>
                        <a:rPr lang="en-US" sz="1000"/>
                        <a:t>This component performs data analysis and data-mining tasks</a:t>
                      </a:r>
                      <a:r>
                        <a:rPr lang="en-US" sz="1000" baseline="0"/>
                        <a:t> </a:t>
                      </a:r>
                      <a:r>
                        <a:rPr lang="en-US" sz="1000"/>
                        <a:t>using the data in the data store. This tool advises the user as to</a:t>
                      </a:r>
                    </a:p>
                    <a:p>
                      <a:r>
                        <a:rPr lang="en-US" sz="1000"/>
                        <a:t>which data analysis tool to select and how to build a reliable</a:t>
                      </a:r>
                      <a:r>
                        <a:rPr lang="en-US" sz="1000" baseline="0"/>
                        <a:t> </a:t>
                      </a:r>
                      <a:r>
                        <a:rPr lang="en-US" sz="1000"/>
                        <a:t>business data model. Business models are generated by special</a:t>
                      </a:r>
                    </a:p>
                    <a:p>
                      <a:r>
                        <a:rPr lang="en-US" sz="1000"/>
                        <a:t>algorithms that identify and enhance the understanding of</a:t>
                      </a:r>
                      <a:r>
                        <a:rPr lang="en-US" sz="1000" baseline="0"/>
                        <a:t> </a:t>
                      </a:r>
                      <a:r>
                        <a:rPr lang="en-US" sz="1000"/>
                        <a:t>business situations and problems.</a:t>
                      </a:r>
                    </a:p>
                  </a:txBody>
                  <a:tcPr/>
                </a:tc>
                <a:extLst>
                  <a:ext uri="{0D108BD9-81ED-4DB2-BD59-A6C34878D82A}">
                    <a16:rowId xmlns:a16="http://schemas.microsoft.com/office/drawing/2014/main" val="2994779651"/>
                  </a:ext>
                </a:extLst>
              </a:tr>
            </a:tbl>
          </a:graphicData>
        </a:graphic>
      </p:graphicFrame>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76701920"/>
      </p:ext>
    </p:extLst>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Operational Data versus Decision Support Data </a:t>
            </a:r>
          </a:p>
        </p:txBody>
      </p:sp>
      <p:sp>
        <p:nvSpPr>
          <p:cNvPr id="2" name="Content Placeholder 1"/>
          <p:cNvSpPr>
            <a:spLocks noGrp="1"/>
          </p:cNvSpPr>
          <p:nvPr>
            <p:ph idx="1"/>
          </p:nvPr>
        </p:nvSpPr>
        <p:spPr>
          <a:xfrm>
            <a:off x="1889125" y="1538819"/>
            <a:ext cx="8415338" cy="2702278"/>
          </a:xfrm>
        </p:spPr>
        <p:txBody>
          <a:bodyPr/>
          <a:lstStyle/>
          <a:p>
            <a:r>
              <a:rPr lang="en-US"/>
              <a:t>Operational data and decision support data serve different purposes</a:t>
            </a:r>
          </a:p>
          <a:p>
            <a:pPr lvl="1"/>
            <a:r>
              <a:rPr lang="en-US"/>
              <a:t>Operational data is useful for capturing daily business transactions</a:t>
            </a:r>
          </a:p>
          <a:p>
            <a:pPr lvl="1"/>
            <a:r>
              <a:rPr lang="en-US"/>
              <a:t>Decision support data gives tactical and strategic business meaning to the operational data</a:t>
            </a:r>
          </a:p>
          <a:p>
            <a:r>
              <a:rPr lang="en-US"/>
              <a:t>Decision support data differs from operational data in three main areas</a:t>
            </a:r>
          </a:p>
          <a:p>
            <a:pPr lvl="1"/>
            <a:r>
              <a:rPr lang="en-US"/>
              <a:t>Time span</a:t>
            </a:r>
          </a:p>
          <a:p>
            <a:pPr lvl="1"/>
            <a:r>
              <a:rPr lang="en-US"/>
              <a:t>Granularity (level of aggregation)</a:t>
            </a:r>
          </a:p>
          <a:p>
            <a:pPr lvl="1"/>
            <a:r>
              <a:rPr lang="en-US"/>
              <a:t>Dimensionality</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118037918"/>
      </p:ext>
    </p:extLst>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Operational Data versus Decision Support Data </a:t>
            </a:r>
          </a:p>
        </p:txBody>
      </p:sp>
      <p:graphicFrame>
        <p:nvGraphicFramePr>
          <p:cNvPr id="5" name="Content Placeholder 4"/>
          <p:cNvGraphicFramePr>
            <a:graphicFrameLocks noGrp="1"/>
          </p:cNvGraphicFramePr>
          <p:nvPr>
            <p:ph idx="1"/>
          </p:nvPr>
        </p:nvGraphicFramePr>
        <p:xfrm>
          <a:off x="1897062" y="1099198"/>
          <a:ext cx="8415339" cy="5460572"/>
        </p:xfrm>
        <a:graphic>
          <a:graphicData uri="http://schemas.openxmlformats.org/drawingml/2006/table">
            <a:tbl>
              <a:tblPr firstRow="1" bandRow="1">
                <a:tableStyleId>{5C22544A-7EE6-4342-B048-85BDC9FD1C3A}</a:tableStyleId>
              </a:tblPr>
              <a:tblGrid>
                <a:gridCol w="2805113">
                  <a:extLst>
                    <a:ext uri="{9D8B030D-6E8A-4147-A177-3AD203B41FA5}">
                      <a16:colId xmlns:a16="http://schemas.microsoft.com/office/drawing/2014/main" val="3884424787"/>
                    </a:ext>
                  </a:extLst>
                </a:gridCol>
                <a:gridCol w="2805113">
                  <a:extLst>
                    <a:ext uri="{9D8B030D-6E8A-4147-A177-3AD203B41FA5}">
                      <a16:colId xmlns:a16="http://schemas.microsoft.com/office/drawing/2014/main" val="245444782"/>
                    </a:ext>
                  </a:extLst>
                </a:gridCol>
                <a:gridCol w="2805113">
                  <a:extLst>
                    <a:ext uri="{9D8B030D-6E8A-4147-A177-3AD203B41FA5}">
                      <a16:colId xmlns:a16="http://schemas.microsoft.com/office/drawing/2014/main" val="4104857773"/>
                    </a:ext>
                  </a:extLst>
                </a:gridCol>
              </a:tblGrid>
              <a:tr h="370840">
                <a:tc>
                  <a:txBody>
                    <a:bodyPr vert="horz" wrap="square"/>
                    <a:lstStyle/>
                    <a:p>
                      <a:r>
                        <a:rPr lang="en-US" sz="1200" b="1">
                          <a:solidFill>
                            <a:schemeClr val="bg1"/>
                          </a:solidFill>
                        </a:rPr>
                        <a:t>Table 13.5</a:t>
                      </a:r>
                    </a:p>
                    <a:p>
                      <a:r>
                        <a:rPr lang="en-US" sz="1200" b="1">
                          <a:solidFill>
                            <a:schemeClr val="bg1"/>
                          </a:solidFill>
                        </a:rPr>
                        <a:t>Contrasting Operational and Decision Support Data Characteristics</a:t>
                      </a: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extLst>
                  <a:ext uri="{0D108BD9-81ED-4DB2-BD59-A6C34878D82A}">
                    <a16:rowId xmlns:a16="http://schemas.microsoft.com/office/drawing/2014/main" val="1048820863"/>
                  </a:ext>
                </a:extLst>
              </a:tr>
              <a:tr h="375706">
                <a:tc>
                  <a:txBody>
                    <a:bodyPr vert="horz" wrap="square"/>
                    <a:lstStyle/>
                    <a:p>
                      <a:r>
                        <a:rPr lang="en-US" sz="1200" b="1">
                          <a:solidFill>
                            <a:schemeClr val="bg1"/>
                          </a:solidFill>
                        </a:rPr>
                        <a:t>Characteristic</a:t>
                      </a:r>
                    </a:p>
                  </a:txBody>
                  <a:tcPr>
                    <a:solidFill>
                      <a:schemeClr val="accent2"/>
                    </a:solidFill>
                  </a:tcPr>
                </a:tc>
                <a:tc>
                  <a:txBody>
                    <a:bodyPr vert="horz" wrap="square"/>
                    <a:lstStyle/>
                    <a:p>
                      <a:r>
                        <a:rPr lang="en-US" sz="1200" b="1">
                          <a:solidFill>
                            <a:schemeClr val="bg1"/>
                          </a:solidFill>
                        </a:rPr>
                        <a:t>Operational Data</a:t>
                      </a:r>
                    </a:p>
                  </a:txBody>
                  <a:tcPr>
                    <a:solidFill>
                      <a:schemeClr val="accent2"/>
                    </a:solidFill>
                  </a:tcPr>
                </a:tc>
                <a:tc>
                  <a:txBody>
                    <a:bodyPr vert="horz" wrap="square"/>
                    <a:lstStyle/>
                    <a:p>
                      <a:r>
                        <a:rPr lang="en-US" sz="1200" b="1">
                          <a:solidFill>
                            <a:schemeClr val="bg1"/>
                          </a:solidFill>
                        </a:rPr>
                        <a:t>Decision Support Data</a:t>
                      </a:r>
                    </a:p>
                  </a:txBody>
                  <a:tcPr>
                    <a:solidFill>
                      <a:schemeClr val="accent2"/>
                    </a:solidFill>
                  </a:tcPr>
                </a:tc>
                <a:extLst>
                  <a:ext uri="{0D108BD9-81ED-4DB2-BD59-A6C34878D82A}">
                    <a16:rowId xmlns:a16="http://schemas.microsoft.com/office/drawing/2014/main" val="277047895"/>
                  </a:ext>
                </a:extLst>
              </a:tr>
              <a:tr h="614466">
                <a:tc>
                  <a:txBody>
                    <a:bodyPr vert="horz" wrap="square"/>
                    <a:lstStyle/>
                    <a:p>
                      <a:r>
                        <a:rPr lang="en-US" sz="1200"/>
                        <a:t>Data currency</a:t>
                      </a:r>
                    </a:p>
                  </a:txBody>
                  <a:tcPr/>
                </a:tc>
                <a:tc>
                  <a:txBody>
                    <a:bodyPr vert="horz" wrap="square"/>
                    <a:lstStyle/>
                    <a:p>
                      <a:r>
                        <a:rPr lang="en-US" sz="1200"/>
                        <a:t>Current operations</a:t>
                      </a:r>
                    </a:p>
                    <a:p>
                      <a:r>
                        <a:rPr lang="en-US" sz="1200"/>
                        <a:t>Real-time data</a:t>
                      </a:r>
                    </a:p>
                  </a:txBody>
                  <a:tcPr/>
                </a:tc>
                <a:tc>
                  <a:txBody>
                    <a:bodyPr vert="horz" wrap="square"/>
                    <a:lstStyle/>
                    <a:p>
                      <a:r>
                        <a:rPr lang="en-US" sz="1200"/>
                        <a:t>Historic data</a:t>
                      </a:r>
                    </a:p>
                    <a:p>
                      <a:r>
                        <a:rPr lang="en-US" sz="1200"/>
                        <a:t>Snapshot of company data</a:t>
                      </a:r>
                    </a:p>
                    <a:p>
                      <a:r>
                        <a:rPr lang="en-US" sz="1200"/>
                        <a:t>Time component (week/month/year)</a:t>
                      </a:r>
                    </a:p>
                  </a:txBody>
                  <a:tcPr/>
                </a:tc>
                <a:extLst>
                  <a:ext uri="{0D108BD9-81ED-4DB2-BD59-A6C34878D82A}">
                    <a16:rowId xmlns:a16="http://schemas.microsoft.com/office/drawing/2014/main" val="841055517"/>
                  </a:ext>
                </a:extLst>
              </a:tr>
              <a:tr h="279186">
                <a:tc>
                  <a:txBody>
                    <a:bodyPr vert="horz" wrap="square"/>
                    <a:lstStyle/>
                    <a:p>
                      <a:r>
                        <a:rPr lang="en-US" sz="1200"/>
                        <a:t>Granularity</a:t>
                      </a:r>
                    </a:p>
                  </a:txBody>
                  <a:tcPr/>
                </a:tc>
                <a:tc>
                  <a:txBody>
                    <a:bodyPr vert="horz" wrap="square"/>
                    <a:lstStyle/>
                    <a:p>
                      <a:r>
                        <a:rPr lang="en-US" sz="1200"/>
                        <a:t>Atomic-detailed data</a:t>
                      </a:r>
                    </a:p>
                  </a:txBody>
                  <a:tcPr/>
                </a:tc>
                <a:tc>
                  <a:txBody>
                    <a:bodyPr vert="horz" wrap="square"/>
                    <a:lstStyle/>
                    <a:p>
                      <a:r>
                        <a:rPr lang="en-US" sz="1200"/>
                        <a:t>Summarized data</a:t>
                      </a:r>
                    </a:p>
                  </a:txBody>
                  <a:tcPr/>
                </a:tc>
                <a:extLst>
                  <a:ext uri="{0D108BD9-81ED-4DB2-BD59-A6C34878D82A}">
                    <a16:rowId xmlns:a16="http://schemas.microsoft.com/office/drawing/2014/main" val="2434044731"/>
                  </a:ext>
                </a:extLst>
              </a:tr>
              <a:tr h="228600">
                <a:tc>
                  <a:txBody>
                    <a:bodyPr vert="horz" wrap="square"/>
                    <a:lstStyle/>
                    <a:p>
                      <a:r>
                        <a:rPr lang="en-US" sz="1200"/>
                        <a:t>Summarization level</a:t>
                      </a:r>
                    </a:p>
                  </a:txBody>
                  <a:tcPr/>
                </a:tc>
                <a:tc>
                  <a:txBody>
                    <a:bodyPr vert="horz" wrap="square"/>
                    <a:lstStyle/>
                    <a:p>
                      <a:r>
                        <a:rPr lang="en-US" sz="1200"/>
                        <a:t>Low; some aggregate yields</a:t>
                      </a:r>
                    </a:p>
                  </a:txBody>
                  <a:tcPr/>
                </a:tc>
                <a:tc>
                  <a:txBody>
                    <a:bodyPr vert="horz" wrap="square"/>
                    <a:lstStyle/>
                    <a:p>
                      <a:r>
                        <a:rPr lang="en-US" sz="1200"/>
                        <a:t>High; many aggregation levels</a:t>
                      </a:r>
                    </a:p>
                  </a:txBody>
                  <a:tcPr/>
                </a:tc>
                <a:extLst>
                  <a:ext uri="{0D108BD9-81ED-4DB2-BD59-A6C34878D82A}">
                    <a16:rowId xmlns:a16="http://schemas.microsoft.com/office/drawing/2014/main" val="3724715729"/>
                  </a:ext>
                </a:extLst>
              </a:tr>
              <a:tr h="370840">
                <a:tc>
                  <a:txBody>
                    <a:bodyPr vert="horz" wrap="square"/>
                    <a:lstStyle/>
                    <a:p>
                      <a:r>
                        <a:rPr lang="en-US" sz="1200"/>
                        <a:t>Data model</a:t>
                      </a:r>
                    </a:p>
                  </a:txBody>
                  <a:tcPr/>
                </a:tc>
                <a:tc>
                  <a:txBody>
                    <a:bodyPr vert="horz" wrap="square"/>
                    <a:lstStyle/>
                    <a:p>
                      <a:r>
                        <a:rPr lang="en-US" sz="1200"/>
                        <a:t>Highly normalized</a:t>
                      </a:r>
                    </a:p>
                    <a:p>
                      <a:r>
                        <a:rPr lang="en-US" sz="1200"/>
                        <a:t>Mostly relational DBMSs</a:t>
                      </a:r>
                    </a:p>
                  </a:txBody>
                  <a:tcPr/>
                </a:tc>
                <a:tc>
                  <a:txBody>
                    <a:bodyPr vert="horz" wrap="square"/>
                    <a:lstStyle/>
                    <a:p>
                      <a:r>
                        <a:rPr lang="en-US" sz="1200"/>
                        <a:t>Non-normalized</a:t>
                      </a:r>
                    </a:p>
                    <a:p>
                      <a:r>
                        <a:rPr lang="en-US" sz="1200"/>
                        <a:t>Complex structures</a:t>
                      </a:r>
                    </a:p>
                    <a:p>
                      <a:r>
                        <a:rPr lang="en-US" sz="1200"/>
                        <a:t>Some relational, but mostly multidimensional DBMSs</a:t>
                      </a:r>
                    </a:p>
                  </a:txBody>
                  <a:tcPr/>
                </a:tc>
                <a:extLst>
                  <a:ext uri="{0D108BD9-81ED-4DB2-BD59-A6C34878D82A}">
                    <a16:rowId xmlns:a16="http://schemas.microsoft.com/office/drawing/2014/main" val="3441308265"/>
                  </a:ext>
                </a:extLst>
              </a:tr>
              <a:tr h="274320">
                <a:tc>
                  <a:txBody>
                    <a:bodyPr vert="horz" wrap="square"/>
                    <a:lstStyle/>
                    <a:p>
                      <a:r>
                        <a:rPr lang="en-US" sz="1200"/>
                        <a:t>Transaction type</a:t>
                      </a:r>
                    </a:p>
                  </a:txBody>
                  <a:tcPr/>
                </a:tc>
                <a:tc>
                  <a:txBody>
                    <a:bodyPr vert="horz" wrap="square"/>
                    <a:lstStyle/>
                    <a:p>
                      <a:r>
                        <a:rPr lang="en-US" sz="1200"/>
                        <a:t>Mostly updates</a:t>
                      </a:r>
                    </a:p>
                  </a:txBody>
                  <a:tcPr/>
                </a:tc>
                <a:tc>
                  <a:txBody>
                    <a:bodyPr vert="horz" wrap="square"/>
                    <a:lstStyle/>
                    <a:p>
                      <a:r>
                        <a:rPr lang="en-US" sz="1200"/>
                        <a:t>Mostly query</a:t>
                      </a:r>
                    </a:p>
                  </a:txBody>
                  <a:tcPr/>
                </a:tc>
                <a:extLst>
                  <a:ext uri="{0D108BD9-81ED-4DB2-BD59-A6C34878D82A}">
                    <a16:rowId xmlns:a16="http://schemas.microsoft.com/office/drawing/2014/main" val="1970296388"/>
                  </a:ext>
                </a:extLst>
              </a:tr>
              <a:tr h="304800">
                <a:tc>
                  <a:txBody>
                    <a:bodyPr vert="horz" wrap="square"/>
                    <a:lstStyle/>
                    <a:p>
                      <a:r>
                        <a:rPr lang="en-US" sz="1200"/>
                        <a:t>Transaction volumes</a:t>
                      </a:r>
                    </a:p>
                  </a:txBody>
                  <a:tcPr/>
                </a:tc>
                <a:tc>
                  <a:txBody>
                    <a:bodyPr vert="horz" wrap="square"/>
                    <a:lstStyle/>
                    <a:p>
                      <a:r>
                        <a:rPr lang="en-US" sz="1200"/>
                        <a:t>High-update volumes</a:t>
                      </a:r>
                    </a:p>
                  </a:txBody>
                  <a:tcPr/>
                </a:tc>
                <a:tc>
                  <a:txBody>
                    <a:bodyPr vert="horz" wrap="square"/>
                    <a:lstStyle/>
                    <a:p>
                      <a:r>
                        <a:rPr lang="en-US" sz="1200"/>
                        <a:t>Periodic loads and summary calculations</a:t>
                      </a:r>
                    </a:p>
                  </a:txBody>
                  <a:tcPr/>
                </a:tc>
                <a:extLst>
                  <a:ext uri="{0D108BD9-81ED-4DB2-BD59-A6C34878D82A}">
                    <a16:rowId xmlns:a16="http://schemas.microsoft.com/office/drawing/2014/main" val="2506057675"/>
                  </a:ext>
                </a:extLst>
              </a:tr>
              <a:tr h="304800">
                <a:tc>
                  <a:txBody>
                    <a:bodyPr vert="horz" wrap="square"/>
                    <a:lstStyle/>
                    <a:p>
                      <a:r>
                        <a:rPr lang="en-US" sz="1200"/>
                        <a:t>Transaction speed</a:t>
                      </a:r>
                    </a:p>
                  </a:txBody>
                  <a:tcPr/>
                </a:tc>
                <a:tc>
                  <a:txBody>
                    <a:bodyPr vert="horz" wrap="square"/>
                    <a:lstStyle/>
                    <a:p>
                      <a:r>
                        <a:rPr lang="en-US" sz="1200"/>
                        <a:t>Updates are critical</a:t>
                      </a:r>
                    </a:p>
                  </a:txBody>
                  <a:tcPr/>
                </a:tc>
                <a:tc>
                  <a:txBody>
                    <a:bodyPr vert="horz" wrap="square"/>
                    <a:lstStyle/>
                    <a:p>
                      <a:r>
                        <a:rPr lang="en-US" sz="1200"/>
                        <a:t>Retrievals are critical</a:t>
                      </a:r>
                    </a:p>
                  </a:txBody>
                  <a:tcPr/>
                </a:tc>
                <a:extLst>
                  <a:ext uri="{0D108BD9-81ED-4DB2-BD59-A6C34878D82A}">
                    <a16:rowId xmlns:a16="http://schemas.microsoft.com/office/drawing/2014/main" val="1910571737"/>
                  </a:ext>
                </a:extLst>
              </a:tr>
              <a:tr h="228600">
                <a:tc>
                  <a:txBody>
                    <a:bodyPr vert="horz" wrap="square"/>
                    <a:lstStyle/>
                    <a:p>
                      <a:r>
                        <a:rPr lang="en-US" sz="1200"/>
                        <a:t>Query activity</a:t>
                      </a:r>
                    </a:p>
                  </a:txBody>
                  <a:tcPr/>
                </a:tc>
                <a:tc>
                  <a:txBody>
                    <a:bodyPr vert="horz" wrap="square"/>
                    <a:lstStyle/>
                    <a:p>
                      <a:r>
                        <a:rPr lang="en-US" sz="1200"/>
                        <a:t>Low to medium</a:t>
                      </a:r>
                    </a:p>
                  </a:txBody>
                  <a:tcPr/>
                </a:tc>
                <a:tc>
                  <a:txBody>
                    <a:bodyPr vert="horz" wrap="square"/>
                    <a:lstStyle/>
                    <a:p>
                      <a:r>
                        <a:rPr lang="en-US" sz="1200"/>
                        <a:t>High</a:t>
                      </a:r>
                    </a:p>
                  </a:txBody>
                  <a:tcPr/>
                </a:tc>
                <a:extLst>
                  <a:ext uri="{0D108BD9-81ED-4DB2-BD59-A6C34878D82A}">
                    <a16:rowId xmlns:a16="http://schemas.microsoft.com/office/drawing/2014/main" val="2016542766"/>
                  </a:ext>
                </a:extLst>
              </a:tr>
              <a:tr h="259080">
                <a:tc>
                  <a:txBody>
                    <a:bodyPr vert="horz" wrap="square"/>
                    <a:lstStyle/>
                    <a:p>
                      <a:r>
                        <a:rPr lang="en-US" sz="1200"/>
                        <a:t>Query scope</a:t>
                      </a:r>
                    </a:p>
                  </a:txBody>
                  <a:tcPr/>
                </a:tc>
                <a:tc>
                  <a:txBody>
                    <a:bodyPr vert="horz" wrap="square"/>
                    <a:lstStyle/>
                    <a:p>
                      <a:r>
                        <a:rPr lang="en-US" sz="1200"/>
                        <a:t>Narrow range</a:t>
                      </a:r>
                    </a:p>
                  </a:txBody>
                  <a:tcPr/>
                </a:tc>
                <a:tc>
                  <a:txBody>
                    <a:bodyPr vert="horz" wrap="square"/>
                    <a:lstStyle/>
                    <a:p>
                      <a:r>
                        <a:rPr lang="en-US" sz="1200"/>
                        <a:t>Broad range</a:t>
                      </a:r>
                    </a:p>
                  </a:txBody>
                  <a:tcPr/>
                </a:tc>
                <a:extLst>
                  <a:ext uri="{0D108BD9-81ED-4DB2-BD59-A6C34878D82A}">
                    <a16:rowId xmlns:a16="http://schemas.microsoft.com/office/drawing/2014/main" val="987733109"/>
                  </a:ext>
                </a:extLst>
              </a:tr>
              <a:tr h="289560">
                <a:tc>
                  <a:txBody>
                    <a:bodyPr vert="horz" wrap="square"/>
                    <a:lstStyle/>
                    <a:p>
                      <a:r>
                        <a:rPr lang="en-US" sz="1200"/>
                        <a:t>Query complexity</a:t>
                      </a:r>
                    </a:p>
                  </a:txBody>
                  <a:tcPr/>
                </a:tc>
                <a:tc>
                  <a:txBody>
                    <a:bodyPr vert="horz" wrap="square"/>
                    <a:lstStyle/>
                    <a:p>
                      <a:r>
                        <a:rPr lang="en-US" sz="1200"/>
                        <a:t>Simple to medium</a:t>
                      </a:r>
                    </a:p>
                  </a:txBody>
                  <a:tcPr/>
                </a:tc>
                <a:tc>
                  <a:txBody>
                    <a:bodyPr vert="horz" wrap="square"/>
                    <a:lstStyle/>
                    <a:p>
                      <a:r>
                        <a:rPr lang="en-US" sz="1200"/>
                        <a:t>Very complex</a:t>
                      </a:r>
                    </a:p>
                  </a:txBody>
                  <a:tcPr/>
                </a:tc>
                <a:extLst>
                  <a:ext uri="{0D108BD9-81ED-4DB2-BD59-A6C34878D82A}">
                    <a16:rowId xmlns:a16="http://schemas.microsoft.com/office/drawing/2014/main" val="3848267347"/>
                  </a:ext>
                </a:extLst>
              </a:tr>
              <a:tr h="370840">
                <a:tc>
                  <a:txBody>
                    <a:bodyPr vert="horz" wrap="square"/>
                    <a:lstStyle/>
                    <a:p>
                      <a:r>
                        <a:rPr lang="en-US" sz="1200"/>
                        <a:t>Data volumes</a:t>
                      </a:r>
                    </a:p>
                  </a:txBody>
                  <a:tcPr/>
                </a:tc>
                <a:tc>
                  <a:txBody>
                    <a:bodyPr vert="horz" wrap="square"/>
                    <a:lstStyle/>
                    <a:p>
                      <a:r>
                        <a:rPr lang="en-US" sz="1200"/>
                        <a:t>Hundreds of gigabytes</a:t>
                      </a:r>
                    </a:p>
                  </a:txBody>
                  <a:tcPr/>
                </a:tc>
                <a:tc>
                  <a:txBody>
                    <a:bodyPr vert="horz" wrap="square"/>
                    <a:lstStyle/>
                    <a:p>
                      <a:r>
                        <a:rPr lang="en-US" sz="1200"/>
                        <a:t>Terabytes to petabytes</a:t>
                      </a:r>
                    </a:p>
                  </a:txBody>
                  <a:tcPr/>
                </a:tc>
                <a:extLst>
                  <a:ext uri="{0D108BD9-81ED-4DB2-BD59-A6C34878D82A}">
                    <a16:rowId xmlns:a16="http://schemas.microsoft.com/office/drawing/2014/main" val="1891278314"/>
                  </a:ext>
                </a:extLst>
              </a:tr>
            </a:tbl>
          </a:graphicData>
        </a:graphic>
      </p:graphicFrame>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33412074"/>
      </p:ext>
    </p:extLst>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The Data Warehouse (1 of 3)</a:t>
            </a:r>
          </a:p>
        </p:txBody>
      </p:sp>
      <p:sp>
        <p:nvSpPr>
          <p:cNvPr id="2" name="Content Placeholder 1"/>
          <p:cNvSpPr>
            <a:spLocks noGrp="1"/>
          </p:cNvSpPr>
          <p:nvPr>
            <p:ph idx="1"/>
          </p:nvPr>
        </p:nvSpPr>
        <p:spPr>
          <a:xfrm>
            <a:off x="1889125" y="1538819"/>
            <a:ext cx="8415338" cy="2779222"/>
          </a:xfrm>
        </p:spPr>
        <p:txBody>
          <a:bodyPr/>
          <a:lstStyle/>
          <a:p>
            <a:r>
              <a:rPr lang="en-US"/>
              <a:t>Collection of data </a:t>
            </a:r>
          </a:p>
          <a:p>
            <a:pPr lvl="1"/>
            <a:r>
              <a:rPr lang="en-US"/>
              <a:t>Provides support for decision making</a:t>
            </a:r>
          </a:p>
          <a:p>
            <a:r>
              <a:rPr lang="en-US"/>
              <a:t>Components </a:t>
            </a:r>
          </a:p>
          <a:p>
            <a:pPr lvl="1"/>
            <a:r>
              <a:rPr lang="en-US"/>
              <a:t>Integrated</a:t>
            </a:r>
          </a:p>
          <a:p>
            <a:pPr lvl="1"/>
            <a:r>
              <a:rPr lang="en-US"/>
              <a:t>Subject-oriented</a:t>
            </a:r>
          </a:p>
          <a:p>
            <a:pPr lvl="1"/>
            <a:r>
              <a:rPr lang="en-US"/>
              <a:t>Time-variant</a:t>
            </a:r>
          </a:p>
          <a:p>
            <a:pPr lvl="1"/>
            <a:r>
              <a:rPr lang="en-US"/>
              <a:t>Nonvolatile</a:t>
            </a:r>
          </a:p>
          <a:p>
            <a:pPr lvl="1"/>
            <a:endParaRPr 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186366855"/>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Operational Data versus Decision Support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(3 of 3)</a:t>
            </a:r>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3784384"/>
              </p:ext>
            </p:extLst>
          </p:nvPr>
        </p:nvGraphicFramePr>
        <p:xfrm>
          <a:off x="373061" y="1099198"/>
          <a:ext cx="8415339" cy="5125292"/>
        </p:xfrm>
        <a:graphic>
          <a:graphicData uri="http://schemas.openxmlformats.org/drawingml/2006/table">
            <a:tbl>
              <a:tblPr firstRow="1" bandRow="1">
                <a:tableStyleId>{5C22544A-7EE6-4342-B048-85BDC9FD1C3A}</a:tableStyleId>
              </a:tblPr>
              <a:tblGrid>
                <a:gridCol w="2805113">
                  <a:extLst>
                    <a:ext uri="{9D8B030D-6E8A-4147-A177-3AD203B41FA5}">
                      <a16:colId xmlns:a16="http://schemas.microsoft.com/office/drawing/2014/main" xmlns="" val="3884424787"/>
                    </a:ext>
                  </a:extLst>
                </a:gridCol>
                <a:gridCol w="2805113">
                  <a:extLst>
                    <a:ext uri="{9D8B030D-6E8A-4147-A177-3AD203B41FA5}">
                      <a16:colId xmlns:a16="http://schemas.microsoft.com/office/drawing/2014/main" xmlns="" val="245444782"/>
                    </a:ext>
                  </a:extLst>
                </a:gridCol>
                <a:gridCol w="2805113">
                  <a:extLst>
                    <a:ext uri="{9D8B030D-6E8A-4147-A177-3AD203B41FA5}">
                      <a16:colId xmlns:a16="http://schemas.microsoft.com/office/drawing/2014/main" xmlns="" val="4104857773"/>
                    </a:ext>
                  </a:extLst>
                </a:gridCol>
              </a:tblGrid>
              <a:tr h="370840">
                <a:tc>
                  <a:txBody>
                    <a:bodyPr vert="horz" wrap="square"/>
                    <a:lstStyle/>
                    <a:p>
                      <a:r>
                        <a:rPr lang="en-US" sz="1200" b="1" smtClean="0">
                          <a:solidFill>
                            <a:schemeClr val="bg1"/>
                          </a:solidFill>
                        </a:rPr>
                        <a:t>Table 13.5</a:t>
                      </a:r>
                    </a:p>
                    <a:p>
                      <a:r>
                        <a:rPr lang="en-US" sz="1200" b="1" smtClean="0">
                          <a:solidFill>
                            <a:schemeClr val="bg1"/>
                          </a:solidFill>
                        </a:rPr>
                        <a:t>Contrasting Operational and Decision Support Data Characteristics</a:t>
                      </a:r>
                      <a:endParaRPr lang="en-US" sz="1200" b="1">
                        <a:solidFill>
                          <a:schemeClr val="bg1"/>
                        </a:solidFill>
                      </a:endParaRP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extLst>
                  <a:ext uri="{0D108BD9-81ED-4DB2-BD59-A6C34878D82A}">
                    <a16:rowId xmlns:a16="http://schemas.microsoft.com/office/drawing/2014/main" xmlns="" val="1048820863"/>
                  </a:ext>
                </a:extLst>
              </a:tr>
              <a:tr h="375706">
                <a:tc>
                  <a:txBody>
                    <a:bodyPr vert="horz" wrap="square"/>
                    <a:lstStyle/>
                    <a:p>
                      <a:r>
                        <a:rPr lang="en-US" sz="1200" b="1" smtClean="0">
                          <a:solidFill>
                            <a:schemeClr val="bg1"/>
                          </a:solidFill>
                        </a:rPr>
                        <a:t>Characteristic</a:t>
                      </a:r>
                      <a:endParaRPr lang="en-US" sz="1200" b="1">
                        <a:solidFill>
                          <a:schemeClr val="bg1"/>
                        </a:solidFill>
                      </a:endParaRPr>
                    </a:p>
                  </a:txBody>
                  <a:tcPr>
                    <a:solidFill>
                      <a:schemeClr val="accent2"/>
                    </a:solidFill>
                  </a:tcPr>
                </a:tc>
                <a:tc>
                  <a:txBody>
                    <a:bodyPr vert="horz" wrap="square"/>
                    <a:lstStyle/>
                    <a:p>
                      <a:r>
                        <a:rPr lang="en-US" sz="1200" b="1" smtClean="0">
                          <a:solidFill>
                            <a:schemeClr val="bg1"/>
                          </a:solidFill>
                        </a:rPr>
                        <a:t>Operational Data</a:t>
                      </a:r>
                      <a:endParaRPr lang="en-US" sz="1200" b="1">
                        <a:solidFill>
                          <a:schemeClr val="bg1"/>
                        </a:solidFill>
                      </a:endParaRPr>
                    </a:p>
                  </a:txBody>
                  <a:tcPr>
                    <a:solidFill>
                      <a:schemeClr val="accent2"/>
                    </a:solidFill>
                  </a:tcPr>
                </a:tc>
                <a:tc>
                  <a:txBody>
                    <a:bodyPr vert="horz" wrap="square"/>
                    <a:lstStyle/>
                    <a:p>
                      <a:r>
                        <a:rPr lang="en-US" sz="1200" b="1" smtClean="0">
                          <a:solidFill>
                            <a:schemeClr val="bg1"/>
                          </a:solidFill>
                        </a:rPr>
                        <a:t>Decision Support Data</a:t>
                      </a:r>
                      <a:endParaRPr lang="en-US" sz="1200" b="1">
                        <a:solidFill>
                          <a:schemeClr val="bg1"/>
                        </a:solidFill>
                      </a:endParaRPr>
                    </a:p>
                  </a:txBody>
                  <a:tcPr>
                    <a:solidFill>
                      <a:schemeClr val="accent2"/>
                    </a:solidFill>
                  </a:tcPr>
                </a:tc>
                <a:extLst>
                  <a:ext uri="{0D108BD9-81ED-4DB2-BD59-A6C34878D82A}">
                    <a16:rowId xmlns:a16="http://schemas.microsoft.com/office/drawing/2014/main" xmlns="" val="277047895"/>
                  </a:ext>
                </a:extLst>
              </a:tr>
              <a:tr h="614466">
                <a:tc>
                  <a:txBody>
                    <a:bodyPr vert="horz" wrap="square"/>
                    <a:lstStyle/>
                    <a:p>
                      <a:r>
                        <a:rPr lang="en-US" sz="1200" smtClean="0"/>
                        <a:t>Data currency</a:t>
                      </a:r>
                      <a:endParaRPr lang="en-US" sz="1200"/>
                    </a:p>
                  </a:txBody>
                  <a:tcPr/>
                </a:tc>
                <a:tc>
                  <a:txBody>
                    <a:bodyPr vert="horz" wrap="square"/>
                    <a:lstStyle/>
                    <a:p>
                      <a:r>
                        <a:rPr lang="en-US" sz="1200" smtClean="0"/>
                        <a:t>Current operations</a:t>
                      </a:r>
                    </a:p>
                    <a:p>
                      <a:r>
                        <a:rPr lang="en-US" sz="1200" smtClean="0"/>
                        <a:t>Real-time data</a:t>
                      </a:r>
                      <a:endParaRPr lang="en-US" sz="1200"/>
                    </a:p>
                  </a:txBody>
                  <a:tcPr/>
                </a:tc>
                <a:tc>
                  <a:txBody>
                    <a:bodyPr vert="horz" wrap="square"/>
                    <a:lstStyle/>
                    <a:p>
                      <a:r>
                        <a:rPr lang="en-US" sz="1200" smtClean="0"/>
                        <a:t>Historic data</a:t>
                      </a:r>
                    </a:p>
                    <a:p>
                      <a:r>
                        <a:rPr lang="en-US" sz="1200" smtClean="0"/>
                        <a:t>Snapshot of company data</a:t>
                      </a:r>
                    </a:p>
                    <a:p>
                      <a:r>
                        <a:rPr lang="en-US" sz="1200" smtClean="0"/>
                        <a:t>Time component (week/month/year)</a:t>
                      </a:r>
                      <a:endParaRPr lang="en-US" sz="1200"/>
                    </a:p>
                  </a:txBody>
                  <a:tcPr/>
                </a:tc>
                <a:extLst>
                  <a:ext uri="{0D108BD9-81ED-4DB2-BD59-A6C34878D82A}">
                    <a16:rowId xmlns:a16="http://schemas.microsoft.com/office/drawing/2014/main" xmlns="" val="841055517"/>
                  </a:ext>
                </a:extLst>
              </a:tr>
              <a:tr h="279186">
                <a:tc>
                  <a:txBody>
                    <a:bodyPr vert="horz" wrap="square"/>
                    <a:lstStyle/>
                    <a:p>
                      <a:r>
                        <a:rPr lang="en-US" sz="1200" smtClean="0"/>
                        <a:t>Granularity</a:t>
                      </a:r>
                      <a:endParaRPr lang="en-US" sz="1200"/>
                    </a:p>
                  </a:txBody>
                  <a:tcPr/>
                </a:tc>
                <a:tc>
                  <a:txBody>
                    <a:bodyPr vert="horz" wrap="square"/>
                    <a:lstStyle/>
                    <a:p>
                      <a:r>
                        <a:rPr lang="en-US" sz="1200" smtClean="0"/>
                        <a:t>Atomic-detailed data</a:t>
                      </a:r>
                      <a:endParaRPr lang="en-US" sz="1200"/>
                    </a:p>
                  </a:txBody>
                  <a:tcPr/>
                </a:tc>
                <a:tc>
                  <a:txBody>
                    <a:bodyPr vert="horz" wrap="square"/>
                    <a:lstStyle/>
                    <a:p>
                      <a:r>
                        <a:rPr lang="en-US" sz="1200" smtClean="0"/>
                        <a:t>Summarized data</a:t>
                      </a:r>
                      <a:endParaRPr lang="en-US" sz="1200"/>
                    </a:p>
                  </a:txBody>
                  <a:tcPr/>
                </a:tc>
                <a:extLst>
                  <a:ext uri="{0D108BD9-81ED-4DB2-BD59-A6C34878D82A}">
                    <a16:rowId xmlns:a16="http://schemas.microsoft.com/office/drawing/2014/main" xmlns="" val="2434044731"/>
                  </a:ext>
                </a:extLst>
              </a:tr>
              <a:tr h="228600">
                <a:tc>
                  <a:txBody>
                    <a:bodyPr vert="horz" wrap="square"/>
                    <a:lstStyle/>
                    <a:p>
                      <a:r>
                        <a:rPr lang="en-US" sz="1200" smtClean="0"/>
                        <a:t>Summarization level</a:t>
                      </a:r>
                      <a:endParaRPr lang="en-US" sz="1200"/>
                    </a:p>
                  </a:txBody>
                  <a:tcPr/>
                </a:tc>
                <a:tc>
                  <a:txBody>
                    <a:bodyPr vert="horz" wrap="square"/>
                    <a:lstStyle/>
                    <a:p>
                      <a:r>
                        <a:rPr lang="en-US" sz="1200" smtClean="0"/>
                        <a:t>Low; some aggregate yields</a:t>
                      </a:r>
                      <a:endParaRPr lang="en-US" sz="1200"/>
                    </a:p>
                  </a:txBody>
                  <a:tcPr/>
                </a:tc>
                <a:tc>
                  <a:txBody>
                    <a:bodyPr vert="horz" wrap="square"/>
                    <a:lstStyle/>
                    <a:p>
                      <a:r>
                        <a:rPr lang="en-US" sz="1200" smtClean="0"/>
                        <a:t>High; many aggregation levels</a:t>
                      </a:r>
                      <a:endParaRPr lang="en-US" sz="1200"/>
                    </a:p>
                  </a:txBody>
                  <a:tcPr/>
                </a:tc>
                <a:extLst>
                  <a:ext uri="{0D108BD9-81ED-4DB2-BD59-A6C34878D82A}">
                    <a16:rowId xmlns:a16="http://schemas.microsoft.com/office/drawing/2014/main" xmlns="" val="3724715729"/>
                  </a:ext>
                </a:extLst>
              </a:tr>
              <a:tr h="370840">
                <a:tc>
                  <a:txBody>
                    <a:bodyPr vert="horz" wrap="square"/>
                    <a:lstStyle/>
                    <a:p>
                      <a:r>
                        <a:rPr lang="en-US" sz="1200" smtClean="0"/>
                        <a:t>Data model</a:t>
                      </a:r>
                      <a:endParaRPr lang="en-US" sz="1200"/>
                    </a:p>
                  </a:txBody>
                  <a:tcPr/>
                </a:tc>
                <a:tc>
                  <a:txBody>
                    <a:bodyPr vert="horz" wrap="square"/>
                    <a:lstStyle/>
                    <a:p>
                      <a:r>
                        <a:rPr lang="en-US" sz="1200" smtClean="0"/>
                        <a:t>Highly normalized</a:t>
                      </a:r>
                    </a:p>
                    <a:p>
                      <a:r>
                        <a:rPr lang="en-US" sz="1200" smtClean="0"/>
                        <a:t>Mostly relational DBMSs</a:t>
                      </a:r>
                      <a:endParaRPr lang="en-US" sz="1200"/>
                    </a:p>
                  </a:txBody>
                  <a:tcPr/>
                </a:tc>
                <a:tc>
                  <a:txBody>
                    <a:bodyPr vert="horz" wrap="square"/>
                    <a:lstStyle/>
                    <a:p>
                      <a:r>
                        <a:rPr lang="en-US" sz="1200" smtClean="0"/>
                        <a:t>Non-normalized</a:t>
                      </a:r>
                    </a:p>
                    <a:p>
                      <a:r>
                        <a:rPr lang="en-US" sz="1200" smtClean="0"/>
                        <a:t>Complex structures</a:t>
                      </a:r>
                    </a:p>
                    <a:p>
                      <a:r>
                        <a:rPr lang="en-US" sz="1200" smtClean="0"/>
                        <a:t>Some relational, but mostly multidimensional DBMSs</a:t>
                      </a:r>
                      <a:endParaRPr lang="en-US" sz="1200"/>
                    </a:p>
                  </a:txBody>
                  <a:tcPr/>
                </a:tc>
                <a:extLst>
                  <a:ext uri="{0D108BD9-81ED-4DB2-BD59-A6C34878D82A}">
                    <a16:rowId xmlns:a16="http://schemas.microsoft.com/office/drawing/2014/main" xmlns="" val="3441308265"/>
                  </a:ext>
                </a:extLst>
              </a:tr>
              <a:tr h="274320">
                <a:tc>
                  <a:txBody>
                    <a:bodyPr vert="horz" wrap="square"/>
                    <a:lstStyle/>
                    <a:p>
                      <a:r>
                        <a:rPr lang="en-US" sz="1200" smtClean="0"/>
                        <a:t>Transaction type</a:t>
                      </a:r>
                      <a:endParaRPr lang="en-US" sz="1200"/>
                    </a:p>
                  </a:txBody>
                  <a:tcPr/>
                </a:tc>
                <a:tc>
                  <a:txBody>
                    <a:bodyPr vert="horz" wrap="square"/>
                    <a:lstStyle/>
                    <a:p>
                      <a:r>
                        <a:rPr lang="en-US" sz="1200" smtClean="0"/>
                        <a:t>Mostly updates</a:t>
                      </a:r>
                      <a:endParaRPr lang="en-US" sz="1200"/>
                    </a:p>
                  </a:txBody>
                  <a:tcPr/>
                </a:tc>
                <a:tc>
                  <a:txBody>
                    <a:bodyPr vert="horz" wrap="square"/>
                    <a:lstStyle/>
                    <a:p>
                      <a:r>
                        <a:rPr lang="en-US" sz="1200" smtClean="0"/>
                        <a:t>Mostly query</a:t>
                      </a:r>
                      <a:endParaRPr lang="en-US" sz="1200"/>
                    </a:p>
                  </a:txBody>
                  <a:tcPr/>
                </a:tc>
                <a:extLst>
                  <a:ext uri="{0D108BD9-81ED-4DB2-BD59-A6C34878D82A}">
                    <a16:rowId xmlns:a16="http://schemas.microsoft.com/office/drawing/2014/main" xmlns="" val="1970296388"/>
                  </a:ext>
                </a:extLst>
              </a:tr>
              <a:tr h="304800">
                <a:tc>
                  <a:txBody>
                    <a:bodyPr vert="horz" wrap="square"/>
                    <a:lstStyle/>
                    <a:p>
                      <a:r>
                        <a:rPr lang="en-US" sz="1200" smtClean="0"/>
                        <a:t>Transaction volumes</a:t>
                      </a:r>
                      <a:endParaRPr lang="en-US" sz="1200"/>
                    </a:p>
                  </a:txBody>
                  <a:tcPr/>
                </a:tc>
                <a:tc>
                  <a:txBody>
                    <a:bodyPr vert="horz" wrap="square"/>
                    <a:lstStyle/>
                    <a:p>
                      <a:r>
                        <a:rPr lang="en-US" sz="1200" smtClean="0"/>
                        <a:t>High-update volumes</a:t>
                      </a:r>
                      <a:endParaRPr lang="en-US" sz="1200"/>
                    </a:p>
                  </a:txBody>
                  <a:tcPr/>
                </a:tc>
                <a:tc>
                  <a:txBody>
                    <a:bodyPr vert="horz" wrap="square"/>
                    <a:lstStyle/>
                    <a:p>
                      <a:r>
                        <a:rPr lang="en-US" sz="1200" smtClean="0"/>
                        <a:t>Periodic loads and summary calculations</a:t>
                      </a:r>
                      <a:endParaRPr lang="en-US" sz="1200"/>
                    </a:p>
                  </a:txBody>
                  <a:tcPr/>
                </a:tc>
                <a:extLst>
                  <a:ext uri="{0D108BD9-81ED-4DB2-BD59-A6C34878D82A}">
                    <a16:rowId xmlns:a16="http://schemas.microsoft.com/office/drawing/2014/main" xmlns="" val="2506057675"/>
                  </a:ext>
                </a:extLst>
              </a:tr>
              <a:tr h="304800">
                <a:tc>
                  <a:txBody>
                    <a:bodyPr vert="horz" wrap="square"/>
                    <a:lstStyle/>
                    <a:p>
                      <a:r>
                        <a:rPr lang="en-US" sz="1200" smtClean="0"/>
                        <a:t>Transaction speed</a:t>
                      </a:r>
                      <a:endParaRPr lang="en-US" sz="1200"/>
                    </a:p>
                  </a:txBody>
                  <a:tcPr/>
                </a:tc>
                <a:tc>
                  <a:txBody>
                    <a:bodyPr vert="horz" wrap="square"/>
                    <a:lstStyle/>
                    <a:p>
                      <a:r>
                        <a:rPr lang="en-US" sz="1200" smtClean="0"/>
                        <a:t>Updates are critical</a:t>
                      </a:r>
                      <a:endParaRPr lang="en-US" sz="1200"/>
                    </a:p>
                  </a:txBody>
                  <a:tcPr/>
                </a:tc>
                <a:tc>
                  <a:txBody>
                    <a:bodyPr vert="horz" wrap="square"/>
                    <a:lstStyle/>
                    <a:p>
                      <a:r>
                        <a:rPr lang="en-US" sz="1200" smtClean="0"/>
                        <a:t>Retrievals are critical</a:t>
                      </a:r>
                      <a:endParaRPr lang="en-US" sz="1200"/>
                    </a:p>
                  </a:txBody>
                  <a:tcPr/>
                </a:tc>
                <a:extLst>
                  <a:ext uri="{0D108BD9-81ED-4DB2-BD59-A6C34878D82A}">
                    <a16:rowId xmlns:a16="http://schemas.microsoft.com/office/drawing/2014/main" xmlns="" val="1910571737"/>
                  </a:ext>
                </a:extLst>
              </a:tr>
              <a:tr h="228600">
                <a:tc>
                  <a:txBody>
                    <a:bodyPr vert="horz" wrap="square"/>
                    <a:lstStyle/>
                    <a:p>
                      <a:r>
                        <a:rPr lang="en-US" sz="1200" smtClean="0"/>
                        <a:t>Query activity</a:t>
                      </a:r>
                      <a:endParaRPr lang="en-US" sz="1200"/>
                    </a:p>
                  </a:txBody>
                  <a:tcPr/>
                </a:tc>
                <a:tc>
                  <a:txBody>
                    <a:bodyPr vert="horz" wrap="square"/>
                    <a:lstStyle/>
                    <a:p>
                      <a:r>
                        <a:rPr lang="en-US" sz="1200" smtClean="0"/>
                        <a:t>Low to medium</a:t>
                      </a:r>
                      <a:endParaRPr lang="en-US" sz="1200"/>
                    </a:p>
                  </a:txBody>
                  <a:tcPr/>
                </a:tc>
                <a:tc>
                  <a:txBody>
                    <a:bodyPr vert="horz" wrap="square"/>
                    <a:lstStyle/>
                    <a:p>
                      <a:r>
                        <a:rPr lang="en-US" sz="1200" smtClean="0"/>
                        <a:t>High</a:t>
                      </a:r>
                      <a:endParaRPr lang="en-US" sz="1200"/>
                    </a:p>
                  </a:txBody>
                  <a:tcPr/>
                </a:tc>
                <a:extLst>
                  <a:ext uri="{0D108BD9-81ED-4DB2-BD59-A6C34878D82A}">
                    <a16:rowId xmlns:a16="http://schemas.microsoft.com/office/drawing/2014/main" xmlns="" val="2016542766"/>
                  </a:ext>
                </a:extLst>
              </a:tr>
              <a:tr h="259080">
                <a:tc>
                  <a:txBody>
                    <a:bodyPr vert="horz" wrap="square"/>
                    <a:lstStyle/>
                    <a:p>
                      <a:r>
                        <a:rPr lang="en-US" sz="1200" smtClean="0"/>
                        <a:t>Query scope</a:t>
                      </a:r>
                      <a:endParaRPr lang="en-US" sz="1200"/>
                    </a:p>
                  </a:txBody>
                  <a:tcPr/>
                </a:tc>
                <a:tc>
                  <a:txBody>
                    <a:bodyPr vert="horz" wrap="square"/>
                    <a:lstStyle/>
                    <a:p>
                      <a:r>
                        <a:rPr lang="en-US" sz="1200" smtClean="0"/>
                        <a:t>Narrow range</a:t>
                      </a:r>
                      <a:endParaRPr lang="en-US" sz="1200"/>
                    </a:p>
                  </a:txBody>
                  <a:tcPr/>
                </a:tc>
                <a:tc>
                  <a:txBody>
                    <a:bodyPr vert="horz" wrap="square"/>
                    <a:lstStyle/>
                    <a:p>
                      <a:r>
                        <a:rPr lang="en-US" sz="1200" smtClean="0"/>
                        <a:t>Broad range</a:t>
                      </a:r>
                      <a:endParaRPr lang="en-US" sz="1200"/>
                    </a:p>
                  </a:txBody>
                  <a:tcPr/>
                </a:tc>
                <a:extLst>
                  <a:ext uri="{0D108BD9-81ED-4DB2-BD59-A6C34878D82A}">
                    <a16:rowId xmlns:a16="http://schemas.microsoft.com/office/drawing/2014/main" xmlns="" val="987733109"/>
                  </a:ext>
                </a:extLst>
              </a:tr>
              <a:tr h="289560">
                <a:tc>
                  <a:txBody>
                    <a:bodyPr vert="horz" wrap="square"/>
                    <a:lstStyle/>
                    <a:p>
                      <a:r>
                        <a:rPr lang="en-US" sz="1200" smtClean="0"/>
                        <a:t>Query complexity</a:t>
                      </a:r>
                      <a:endParaRPr lang="en-US" sz="1200"/>
                    </a:p>
                  </a:txBody>
                  <a:tcPr/>
                </a:tc>
                <a:tc>
                  <a:txBody>
                    <a:bodyPr vert="horz" wrap="square"/>
                    <a:lstStyle/>
                    <a:p>
                      <a:r>
                        <a:rPr lang="en-US" sz="1200" smtClean="0"/>
                        <a:t>Simple to medium</a:t>
                      </a:r>
                      <a:endParaRPr lang="en-US" sz="1200"/>
                    </a:p>
                  </a:txBody>
                  <a:tcPr/>
                </a:tc>
                <a:tc>
                  <a:txBody>
                    <a:bodyPr vert="horz" wrap="square"/>
                    <a:lstStyle/>
                    <a:p>
                      <a:r>
                        <a:rPr lang="en-US" sz="1200" smtClean="0"/>
                        <a:t>Very complex</a:t>
                      </a:r>
                      <a:endParaRPr lang="en-US" sz="1200"/>
                    </a:p>
                  </a:txBody>
                  <a:tcPr/>
                </a:tc>
                <a:extLst>
                  <a:ext uri="{0D108BD9-81ED-4DB2-BD59-A6C34878D82A}">
                    <a16:rowId xmlns:a16="http://schemas.microsoft.com/office/drawing/2014/main" xmlns="" val="3848267347"/>
                  </a:ext>
                </a:extLst>
              </a:tr>
              <a:tr h="370840">
                <a:tc>
                  <a:txBody>
                    <a:bodyPr vert="horz" wrap="square"/>
                    <a:lstStyle/>
                    <a:p>
                      <a:r>
                        <a:rPr lang="en-US" sz="1200" smtClean="0"/>
                        <a:t>Data volumes</a:t>
                      </a:r>
                      <a:endParaRPr lang="en-US" sz="1200"/>
                    </a:p>
                  </a:txBody>
                  <a:tcPr/>
                </a:tc>
                <a:tc>
                  <a:txBody>
                    <a:bodyPr vert="horz" wrap="square"/>
                    <a:lstStyle/>
                    <a:p>
                      <a:r>
                        <a:rPr lang="en-US" sz="1200" smtClean="0"/>
                        <a:t>Hundreds of gigabytes</a:t>
                      </a:r>
                      <a:endParaRPr lang="en-US" sz="1200"/>
                    </a:p>
                  </a:txBody>
                  <a:tcPr/>
                </a:tc>
                <a:tc>
                  <a:txBody>
                    <a:bodyPr vert="horz" wrap="square"/>
                    <a:lstStyle/>
                    <a:p>
                      <a:r>
                        <a:rPr lang="en-US" sz="1200" smtClean="0"/>
                        <a:t>Terabytes to petabytes</a:t>
                      </a:r>
                      <a:endParaRPr lang="en-US" sz="1200"/>
                    </a:p>
                  </a:txBody>
                  <a:tcPr/>
                </a:tc>
                <a:extLst>
                  <a:ext uri="{0D108BD9-81ED-4DB2-BD59-A6C34878D82A}">
                    <a16:rowId xmlns:a16="http://schemas.microsoft.com/office/drawing/2014/main" xmlns="" val="1891278314"/>
                  </a:ext>
                </a:extLst>
              </a:tr>
            </a:tbl>
          </a:graphicData>
        </a:graphic>
      </p:graphicFrame>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333412074"/>
      </p:ext>
    </p:extLst>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The Data Warehouse (2 of 3)</a:t>
            </a:r>
          </a:p>
        </p:txBody>
      </p:sp>
      <p:graphicFrame>
        <p:nvGraphicFramePr>
          <p:cNvPr id="6" name="Content Placeholder 5"/>
          <p:cNvGraphicFramePr>
            <a:graphicFrameLocks noGrp="1"/>
          </p:cNvGraphicFramePr>
          <p:nvPr>
            <p:ph idx="1"/>
          </p:nvPr>
        </p:nvGraphicFramePr>
        <p:xfrm>
          <a:off x="1884772" y="1082761"/>
          <a:ext cx="8415339" cy="5948680"/>
        </p:xfrm>
        <a:graphic>
          <a:graphicData uri="http://schemas.openxmlformats.org/drawingml/2006/table">
            <a:tbl>
              <a:tblPr firstRow="1" bandRow="1">
                <a:tableStyleId>{5C22544A-7EE6-4342-B048-85BDC9FD1C3A}</a:tableStyleId>
              </a:tblPr>
              <a:tblGrid>
                <a:gridCol w="2149475">
                  <a:extLst>
                    <a:ext uri="{9D8B030D-6E8A-4147-A177-3AD203B41FA5}">
                      <a16:colId xmlns:a16="http://schemas.microsoft.com/office/drawing/2014/main" val="2177530827"/>
                    </a:ext>
                  </a:extLst>
                </a:gridCol>
                <a:gridCol w="3460751">
                  <a:extLst>
                    <a:ext uri="{9D8B030D-6E8A-4147-A177-3AD203B41FA5}">
                      <a16:colId xmlns:a16="http://schemas.microsoft.com/office/drawing/2014/main" val="697057514"/>
                    </a:ext>
                  </a:extLst>
                </a:gridCol>
                <a:gridCol w="2805113">
                  <a:extLst>
                    <a:ext uri="{9D8B030D-6E8A-4147-A177-3AD203B41FA5}">
                      <a16:colId xmlns:a16="http://schemas.microsoft.com/office/drawing/2014/main" val="2752878246"/>
                    </a:ext>
                  </a:extLst>
                </a:gridCol>
              </a:tblGrid>
              <a:tr h="370840">
                <a:tc>
                  <a:txBody>
                    <a:bodyPr vert="horz" wrap="square"/>
                    <a:lstStyle/>
                    <a:p>
                      <a:r>
                        <a:rPr lang="en-US" sz="1200" b="1">
                          <a:solidFill>
                            <a:schemeClr val="bg1"/>
                          </a:solidFill>
                        </a:rPr>
                        <a:t>Table 13.8</a:t>
                      </a:r>
                    </a:p>
                    <a:p>
                      <a:r>
                        <a:rPr lang="en-US" sz="1200" b="1">
                          <a:solidFill>
                            <a:schemeClr val="bg1"/>
                          </a:solidFill>
                        </a:rPr>
                        <a:t>Characteristics of Data Warehouse Data and Operational Database Data</a:t>
                      </a: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extLst>
                  <a:ext uri="{0D108BD9-81ED-4DB2-BD59-A6C34878D82A}">
                    <a16:rowId xmlns:a16="http://schemas.microsoft.com/office/drawing/2014/main" val="773932676"/>
                  </a:ext>
                </a:extLst>
              </a:tr>
              <a:tr h="370840">
                <a:tc>
                  <a:txBody>
                    <a:bodyPr vert="horz" wrap="square"/>
                    <a:lstStyle/>
                    <a:p>
                      <a:r>
                        <a:rPr lang="en-US" sz="1200" b="1">
                          <a:solidFill>
                            <a:schemeClr val="bg1"/>
                          </a:solidFill>
                        </a:rPr>
                        <a:t>Characteristic</a:t>
                      </a:r>
                    </a:p>
                  </a:txBody>
                  <a:tcPr>
                    <a:solidFill>
                      <a:schemeClr val="accent2"/>
                    </a:solidFill>
                  </a:tcPr>
                </a:tc>
                <a:tc>
                  <a:txBody>
                    <a:bodyPr vert="horz" wrap="square"/>
                    <a:lstStyle/>
                    <a:p>
                      <a:r>
                        <a:rPr lang="en-US" sz="1200" b="1">
                          <a:solidFill>
                            <a:schemeClr val="bg1"/>
                          </a:solidFill>
                        </a:rPr>
                        <a:t>Operational Database Data</a:t>
                      </a:r>
                    </a:p>
                  </a:txBody>
                  <a:tcPr>
                    <a:solidFill>
                      <a:schemeClr val="accent2"/>
                    </a:solidFill>
                  </a:tcPr>
                </a:tc>
                <a:tc>
                  <a:txBody>
                    <a:bodyPr vert="horz" wrap="square"/>
                    <a:lstStyle/>
                    <a:p>
                      <a:r>
                        <a:rPr lang="en-US" sz="1200" b="1">
                          <a:solidFill>
                            <a:schemeClr val="bg1"/>
                          </a:solidFill>
                        </a:rPr>
                        <a:t>Data Warehouse Data</a:t>
                      </a:r>
                    </a:p>
                  </a:txBody>
                  <a:tcPr>
                    <a:solidFill>
                      <a:schemeClr val="accent2"/>
                    </a:solidFill>
                  </a:tcPr>
                </a:tc>
                <a:extLst>
                  <a:ext uri="{0D108BD9-81ED-4DB2-BD59-A6C34878D82A}">
                    <a16:rowId xmlns:a16="http://schemas.microsoft.com/office/drawing/2014/main" val="3398335044"/>
                  </a:ext>
                </a:extLst>
              </a:tr>
              <a:tr h="370840">
                <a:tc>
                  <a:txBody>
                    <a:bodyPr vert="horz" wrap="square"/>
                    <a:lstStyle/>
                    <a:p>
                      <a:r>
                        <a:rPr lang="en-US" sz="1200"/>
                        <a:t>Integrated</a:t>
                      </a:r>
                    </a:p>
                  </a:txBody>
                  <a:tcPr/>
                </a:tc>
                <a:tc>
                  <a:txBody>
                    <a:bodyPr vert="horz" wrap="square"/>
                    <a:lstStyle/>
                    <a:p>
                      <a:r>
                        <a:rPr lang="en-US" sz="1200"/>
                        <a:t>Similar data can have different representations</a:t>
                      </a:r>
                      <a:r>
                        <a:rPr lang="en-US" sz="1200" baseline="0"/>
                        <a:t> </a:t>
                      </a:r>
                      <a:r>
                        <a:rPr lang="en-US" sz="1200"/>
                        <a:t>or meanings. For example, Social Security</a:t>
                      </a:r>
                      <a:r>
                        <a:rPr lang="en-US" sz="1200" baseline="0"/>
                        <a:t> </a:t>
                      </a:r>
                      <a:r>
                        <a:rPr lang="en-US" sz="1200"/>
                        <a:t>numbers may be stored as ###-##-#### or</a:t>
                      </a:r>
                      <a:r>
                        <a:rPr lang="en-US" sz="1200" baseline="0"/>
                        <a:t> </a:t>
                      </a:r>
                      <a:r>
                        <a:rPr lang="en-US" sz="1200"/>
                        <a:t>as #########, and a given condition may be</a:t>
                      </a:r>
                      <a:r>
                        <a:rPr lang="en-US" sz="1200" baseline="0"/>
                        <a:t> </a:t>
                      </a:r>
                      <a:r>
                        <a:rPr lang="en-US" sz="1200"/>
                        <a:t>labeled as T/F or 0/1 or Y/N. A sales value may</a:t>
                      </a:r>
                      <a:r>
                        <a:rPr lang="en-US" sz="1200" baseline="0"/>
                        <a:t> </a:t>
                      </a:r>
                      <a:r>
                        <a:rPr lang="en-US" sz="1200"/>
                        <a:t>be shown in thousands or in millions.</a:t>
                      </a:r>
                    </a:p>
                  </a:txBody>
                  <a:tcPr/>
                </a:tc>
                <a:tc>
                  <a:txBody>
                    <a:bodyPr vert="horz" wrap="square"/>
                    <a:lstStyle/>
                    <a:p>
                      <a:r>
                        <a:rPr lang="en-US" sz="1200"/>
                        <a:t>Provide a unified view of all data elements with</a:t>
                      </a:r>
                      <a:r>
                        <a:rPr lang="en-US" sz="1200" baseline="0"/>
                        <a:t> </a:t>
                      </a:r>
                      <a:r>
                        <a:rPr lang="en-US" sz="1200"/>
                        <a:t>a common definition and representation for</a:t>
                      </a:r>
                      <a:r>
                        <a:rPr lang="en-US" sz="1200" baseline="0"/>
                        <a:t> </a:t>
                      </a:r>
                      <a:r>
                        <a:rPr lang="en-US" sz="1200"/>
                        <a:t>all business units.</a:t>
                      </a:r>
                    </a:p>
                  </a:txBody>
                  <a:tcPr/>
                </a:tc>
                <a:extLst>
                  <a:ext uri="{0D108BD9-81ED-4DB2-BD59-A6C34878D82A}">
                    <a16:rowId xmlns:a16="http://schemas.microsoft.com/office/drawing/2014/main" val="1578798409"/>
                  </a:ext>
                </a:extLst>
              </a:tr>
              <a:tr h="370840">
                <a:tc>
                  <a:txBody>
                    <a:bodyPr vert="horz" wrap="square"/>
                    <a:lstStyle/>
                    <a:p>
                      <a:r>
                        <a:rPr lang="en-US" sz="1200"/>
                        <a:t>Subject-oriented</a:t>
                      </a:r>
                    </a:p>
                  </a:txBody>
                  <a:tcPr/>
                </a:tc>
                <a:tc>
                  <a:txBody>
                    <a:bodyPr vert="horz" wrap="square"/>
                    <a:lstStyle/>
                    <a:p>
                      <a:r>
                        <a:rPr lang="en-US" sz="1200"/>
                        <a:t>Data is stored with a functional, or process,</a:t>
                      </a:r>
                    </a:p>
                    <a:p>
                      <a:r>
                        <a:rPr lang="en-US" sz="1200"/>
                        <a:t>orientation. For example, data may be stored</a:t>
                      </a:r>
                    </a:p>
                    <a:p>
                      <a:r>
                        <a:rPr lang="en-US" sz="1200"/>
                        <a:t>for invoices, payments, and credit amounts.</a:t>
                      </a:r>
                    </a:p>
                  </a:txBody>
                  <a:tcPr/>
                </a:tc>
                <a:tc>
                  <a:txBody>
                    <a:bodyPr vert="horz" wrap="square"/>
                    <a:lstStyle/>
                    <a:p>
                      <a:r>
                        <a:rPr lang="en-US" sz="1200"/>
                        <a:t>Data is stored with a subject orientation that</a:t>
                      </a:r>
                      <a:r>
                        <a:rPr lang="en-US" sz="1200" baseline="0"/>
                        <a:t> </a:t>
                      </a:r>
                      <a:r>
                        <a:rPr lang="en-US" sz="1200"/>
                        <a:t>facilitates</a:t>
                      </a:r>
                      <a:r>
                        <a:rPr lang="en-US" sz="1200" baseline="0"/>
                        <a:t> </a:t>
                      </a:r>
                      <a:r>
                        <a:rPr lang="en-US" sz="1200"/>
                        <a:t>multiple views of the data and decision</a:t>
                      </a:r>
                      <a:r>
                        <a:rPr lang="en-US" sz="1200" baseline="0"/>
                        <a:t> </a:t>
                      </a:r>
                      <a:r>
                        <a:rPr lang="en-US" sz="1200"/>
                        <a:t>making. For example, sales may be recorded</a:t>
                      </a:r>
                      <a:r>
                        <a:rPr lang="en-US" sz="1200" baseline="0"/>
                        <a:t> </a:t>
                      </a:r>
                      <a:r>
                        <a:rPr lang="en-US" sz="1200"/>
                        <a:t>by</a:t>
                      </a:r>
                      <a:r>
                        <a:rPr lang="en-US" sz="1200" baseline="0"/>
                        <a:t> </a:t>
                      </a:r>
                      <a:r>
                        <a:rPr lang="en-US" sz="1200"/>
                        <a:t>product, division, manager, or region.</a:t>
                      </a:r>
                    </a:p>
                  </a:txBody>
                  <a:tcPr/>
                </a:tc>
                <a:extLst>
                  <a:ext uri="{0D108BD9-81ED-4DB2-BD59-A6C34878D82A}">
                    <a16:rowId xmlns:a16="http://schemas.microsoft.com/office/drawing/2014/main" val="285036538"/>
                  </a:ext>
                </a:extLst>
              </a:tr>
              <a:tr h="370840">
                <a:tc>
                  <a:txBody>
                    <a:bodyPr vert="horz" wrap="square"/>
                    <a:lstStyle/>
                    <a:p>
                      <a:r>
                        <a:rPr lang="en-US" sz="1200"/>
                        <a:t>Time-variant</a:t>
                      </a:r>
                    </a:p>
                  </a:txBody>
                  <a:tcPr/>
                </a:tc>
                <a:tc>
                  <a:txBody>
                    <a:bodyPr vert="horz" wrap="square"/>
                    <a:lstStyle/>
                    <a:p>
                      <a:r>
                        <a:rPr lang="en-US" sz="1200"/>
                        <a:t>Data is recorded as current transactions. For</a:t>
                      </a:r>
                    </a:p>
                    <a:p>
                      <a:r>
                        <a:rPr lang="en-US" sz="1200"/>
                        <a:t>example, the sales data may be the sale of a</a:t>
                      </a:r>
                    </a:p>
                    <a:p>
                      <a:r>
                        <a:rPr lang="en-US" sz="1200"/>
                        <a:t>product on a given date, such as $342.78 on</a:t>
                      </a:r>
                    </a:p>
                    <a:p>
                      <a:r>
                        <a:rPr lang="en-US" sz="1200"/>
                        <a:t>12-MAY-2016.</a:t>
                      </a:r>
                    </a:p>
                  </a:txBody>
                  <a:tcPr/>
                </a:tc>
                <a:tc>
                  <a:txBody>
                    <a:bodyPr vert="horz" wrap="square"/>
                    <a:lstStyle/>
                    <a:p>
                      <a:r>
                        <a:rPr lang="en-US" sz="1200"/>
                        <a:t>Data is recorded with a historical perspective</a:t>
                      </a:r>
                      <a:r>
                        <a:rPr lang="en-US" sz="1200" baseline="0"/>
                        <a:t> </a:t>
                      </a:r>
                      <a:r>
                        <a:rPr lang="en-US" sz="1200"/>
                        <a:t>in mind. Therefore, a time dimension is added</a:t>
                      </a:r>
                      <a:r>
                        <a:rPr lang="en-US" sz="1200" baseline="0"/>
                        <a:t> </a:t>
                      </a:r>
                      <a:r>
                        <a:rPr lang="en-US" sz="1200"/>
                        <a:t>to facilitate</a:t>
                      </a:r>
                      <a:r>
                        <a:rPr lang="en-US" sz="1200" baseline="0"/>
                        <a:t> </a:t>
                      </a:r>
                      <a:r>
                        <a:rPr lang="en-US" sz="1200"/>
                        <a:t>data analysis and various time</a:t>
                      </a:r>
                      <a:r>
                        <a:rPr lang="en-US" sz="1200" baseline="0"/>
                        <a:t> </a:t>
                      </a:r>
                      <a:r>
                        <a:rPr lang="en-US" sz="1200"/>
                        <a:t>comparisons.</a:t>
                      </a:r>
                    </a:p>
                  </a:txBody>
                  <a:tcPr/>
                </a:tc>
                <a:extLst>
                  <a:ext uri="{0D108BD9-81ED-4DB2-BD59-A6C34878D82A}">
                    <a16:rowId xmlns:a16="http://schemas.microsoft.com/office/drawing/2014/main" val="1773763091"/>
                  </a:ext>
                </a:extLst>
              </a:tr>
              <a:tr h="370840">
                <a:tc>
                  <a:txBody>
                    <a:bodyPr vert="horz" wrap="square"/>
                    <a:lstStyle/>
                    <a:p>
                      <a:r>
                        <a:rPr lang="en-US" sz="1200"/>
                        <a:t>Nonvolatile</a:t>
                      </a:r>
                    </a:p>
                  </a:txBody>
                  <a:tcPr/>
                </a:tc>
                <a:tc>
                  <a:txBody>
                    <a:bodyPr vert="horz" wrap="square"/>
                    <a:lstStyle/>
                    <a:p>
                      <a:r>
                        <a:rPr lang="en-US" sz="1200"/>
                        <a:t>Data updates are frequent and common. For</a:t>
                      </a:r>
                    </a:p>
                    <a:p>
                      <a:r>
                        <a:rPr lang="en-US" sz="1200"/>
                        <a:t>example, an inventory amount changes with</a:t>
                      </a:r>
                    </a:p>
                    <a:p>
                      <a:r>
                        <a:rPr lang="en-US" sz="1200"/>
                        <a:t>each sale. Therefore, the data environment</a:t>
                      </a:r>
                    </a:p>
                    <a:p>
                      <a:r>
                        <a:rPr lang="en-US" sz="1200"/>
                        <a:t>is fluid.</a:t>
                      </a:r>
                    </a:p>
                  </a:txBody>
                  <a:tcPr/>
                </a:tc>
                <a:tc>
                  <a:txBody>
                    <a:bodyPr vert="horz" wrap="square"/>
                    <a:lstStyle/>
                    <a:p>
                      <a:r>
                        <a:rPr lang="en-US" sz="1200"/>
                        <a:t>Data cannot be changed. Data is added only</a:t>
                      </a:r>
                      <a:r>
                        <a:rPr lang="en-US" sz="1200" baseline="0"/>
                        <a:t> </a:t>
                      </a:r>
                      <a:r>
                        <a:rPr lang="en-US" sz="1200"/>
                        <a:t>periodically</a:t>
                      </a:r>
                      <a:r>
                        <a:rPr lang="en-US" sz="1200" baseline="0"/>
                        <a:t> </a:t>
                      </a:r>
                      <a:r>
                        <a:rPr lang="en-US" sz="1200"/>
                        <a:t>from historical systems. Once the</a:t>
                      </a:r>
                      <a:r>
                        <a:rPr lang="en-US" sz="1200" baseline="0"/>
                        <a:t> </a:t>
                      </a:r>
                      <a:r>
                        <a:rPr lang="en-US" sz="1200"/>
                        <a:t>data is properly stored, no changes are allowed.</a:t>
                      </a:r>
                      <a:r>
                        <a:rPr lang="en-US" sz="1200" baseline="0"/>
                        <a:t> </a:t>
                      </a:r>
                      <a:r>
                        <a:rPr lang="en-US" sz="1200"/>
                        <a:t>Therefore,</a:t>
                      </a:r>
                    </a:p>
                    <a:p>
                      <a:r>
                        <a:rPr lang="en-US" sz="1200"/>
                        <a:t>the data environment is relatively static.</a:t>
                      </a:r>
                    </a:p>
                  </a:txBody>
                  <a:tcPr/>
                </a:tc>
                <a:extLst>
                  <a:ext uri="{0D108BD9-81ED-4DB2-BD59-A6C34878D82A}">
                    <a16:rowId xmlns:a16="http://schemas.microsoft.com/office/drawing/2014/main" val="3124827776"/>
                  </a:ext>
                </a:extLst>
              </a:tr>
            </a:tbl>
          </a:graphicData>
        </a:graphic>
      </p:graphicFrame>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682737127"/>
      </p:ext>
    </p:extLst>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The Data Warehouse (3 of 3)</a:t>
            </a:r>
          </a:p>
        </p:txBody>
      </p:sp>
      <p:pic>
        <p:nvPicPr>
          <p:cNvPr id="5" name="Content Placeholder 4" descr="Figure 13.4 depicts the creation of a data warehouse through transforming operational data using the ETL process.   " title="Figure 13.4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1524000"/>
            <a:ext cx="7057878" cy="4114800"/>
          </a:xfrm>
        </p:spPr>
      </p:pic>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511606228"/>
      </p:ext>
    </p:extLst>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8" name="Title 1"/>
          <p:cNvSpPr>
            <a:spLocks noGrp="1"/>
          </p:cNvSpPr>
          <p:nvPr>
            <p:ph type="title"/>
          </p:nvPr>
        </p:nvSpPr>
        <p:spPr/>
        <p:txBody>
          <a:bodyPr/>
          <a:lstStyle/>
          <a:p>
            <a:r>
              <a:rPr lang="en-US" altLang="en-US"/>
              <a:t>Data Marts</a:t>
            </a:r>
          </a:p>
        </p:txBody>
      </p:sp>
      <p:sp>
        <p:nvSpPr>
          <p:cNvPr id="34819" name="Content Placeholder 2"/>
          <p:cNvSpPr>
            <a:spLocks noGrp="1"/>
          </p:cNvSpPr>
          <p:nvPr>
            <p:ph idx="1"/>
          </p:nvPr>
        </p:nvSpPr>
        <p:spPr>
          <a:xfrm>
            <a:off x="1889125" y="1538819"/>
            <a:ext cx="8415338" cy="2099036"/>
          </a:xfrm>
        </p:spPr>
        <p:txBody>
          <a:bodyPr/>
          <a:lstStyle/>
          <a:p>
            <a:r>
              <a:rPr lang="en-US" altLang="en-US"/>
              <a:t>Small, single-subject data warehouse subset</a:t>
            </a:r>
          </a:p>
          <a:p>
            <a:pPr lvl="1"/>
            <a:r>
              <a:rPr lang="en-US" altLang="en-US"/>
              <a:t>Provides decision support to a small group of people</a:t>
            </a:r>
          </a:p>
          <a:p>
            <a:r>
              <a:rPr lang="en-US" altLang="en-US"/>
              <a:t>Benefits over data warehouses</a:t>
            </a:r>
          </a:p>
          <a:p>
            <a:pPr lvl="1"/>
            <a:r>
              <a:rPr lang="en-US" altLang="en-US"/>
              <a:t>Lower cost and shorter implementation time </a:t>
            </a:r>
          </a:p>
          <a:p>
            <a:pPr lvl="1"/>
            <a:r>
              <a:rPr lang="en-US" altLang="en-US"/>
              <a:t>Technologically advanced</a:t>
            </a:r>
          </a:p>
          <a:p>
            <a:pPr lvl="1"/>
            <a:r>
              <a:rPr lang="en-US" altLang="en-US"/>
              <a:t>Inevitable “people issues”</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Title 1"/>
          <p:cNvSpPr>
            <a:spLocks noGrp="1"/>
          </p:cNvSpPr>
          <p:nvPr>
            <p:ph type="title"/>
          </p:nvPr>
        </p:nvSpPr>
        <p:spPr/>
        <p:txBody>
          <a:bodyPr/>
          <a:lstStyle/>
          <a:p>
            <a:r>
              <a:rPr lang="en-US" altLang="en-US"/>
              <a:t>Star Schemas (1 of 3)</a:t>
            </a:r>
          </a:p>
        </p:txBody>
      </p:sp>
      <p:sp>
        <p:nvSpPr>
          <p:cNvPr id="7" name="Content Placeholder 6"/>
          <p:cNvSpPr>
            <a:spLocks noGrp="1"/>
          </p:cNvSpPr>
          <p:nvPr>
            <p:ph idx="1"/>
          </p:nvPr>
        </p:nvSpPr>
        <p:spPr>
          <a:xfrm>
            <a:off x="1889125" y="1538820"/>
            <a:ext cx="8415338" cy="3665619"/>
          </a:xfrm>
        </p:spPr>
        <p:txBody>
          <a:bodyPr/>
          <a:lstStyle/>
          <a:p>
            <a:r>
              <a:rPr lang="en-US" altLang="en-US"/>
              <a:t>Basic star schema components </a:t>
            </a:r>
          </a:p>
          <a:p>
            <a:pPr lvl="1"/>
            <a:r>
              <a:rPr lang="en-US" altLang="en-US"/>
              <a:t>Facts: numeric values that represent a specific business aspect</a:t>
            </a:r>
          </a:p>
          <a:p>
            <a:pPr lvl="1"/>
            <a:r>
              <a:rPr lang="en-US" altLang="en-US"/>
              <a:t>Dimensions: qualifying characteristics that provide additional perspectives to a given fact</a:t>
            </a:r>
          </a:p>
          <a:p>
            <a:pPr lvl="1"/>
            <a:r>
              <a:rPr lang="en-US" altLang="en-US"/>
              <a:t>Attributes: used to search, filter, and classify facts</a:t>
            </a:r>
            <a:endParaRPr lang="en-US"/>
          </a:p>
          <a:p>
            <a:pPr lvl="2"/>
            <a:r>
              <a:rPr lang="en-US" altLang="en-US"/>
              <a:t>Slice and dice: ability to focus on slices of the data cube for more detailed analysis</a:t>
            </a:r>
            <a:endParaRPr lang="en-US"/>
          </a:p>
          <a:p>
            <a:pPr lvl="1"/>
            <a:r>
              <a:rPr lang="en-US" altLang="en-US"/>
              <a:t>Attribute hierarchies: provide a top-down data organization</a:t>
            </a:r>
          </a:p>
          <a:p>
            <a:pPr lvl="2"/>
            <a:r>
              <a:rPr lang="en-US"/>
              <a:t>Aggregation and drill-down/roll-up data analysis</a:t>
            </a:r>
          </a:p>
          <a:p>
            <a:pPr lvl="1"/>
            <a:endParaRPr lang="en-US"/>
          </a:p>
          <a:p>
            <a:pPr lvl="1"/>
            <a:endParaRPr lang="en-US"/>
          </a:p>
          <a:p>
            <a:endParaRPr lang="en-US"/>
          </a:p>
        </p:txBody>
      </p:sp>
      <p:sp>
        <p:nvSpPr>
          <p:cNvPr id="6" name="Footer Placeholder 5"/>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p:txBody>
          <a:bodyPr/>
          <a:lstStyle/>
          <a:p>
            <a:r>
              <a:rPr lang="en-US" altLang="en-US"/>
              <a:t>Star Schemas (2 of 3)</a:t>
            </a:r>
          </a:p>
        </p:txBody>
      </p:sp>
      <p:sp>
        <p:nvSpPr>
          <p:cNvPr id="3" name="Content Placeholder 2"/>
          <p:cNvSpPr>
            <a:spLocks noGrp="1"/>
          </p:cNvSpPr>
          <p:nvPr>
            <p:ph idx="1"/>
          </p:nvPr>
        </p:nvSpPr>
        <p:spPr>
          <a:xfrm>
            <a:off x="1889125" y="1538819"/>
            <a:ext cx="8415338" cy="3685624"/>
          </a:xfrm>
        </p:spPr>
        <p:txBody>
          <a:bodyPr/>
          <a:lstStyle/>
          <a:p>
            <a:r>
              <a:rPr lang="en-US" altLang="en-US"/>
              <a:t>Star schema representation</a:t>
            </a:r>
          </a:p>
          <a:p>
            <a:pPr lvl="1"/>
            <a:r>
              <a:rPr lang="en-US" altLang="en-US"/>
              <a:t>Facts and dimensions represented by physical tables in data warehouse database</a:t>
            </a:r>
          </a:p>
          <a:p>
            <a:pPr lvl="1"/>
            <a:r>
              <a:rPr lang="en-US" altLang="en-US"/>
              <a:t>Many-to-one (M:1) relationship between fact table and each dimension table</a:t>
            </a:r>
          </a:p>
          <a:p>
            <a:r>
              <a:rPr lang="en-US" altLang="en-US"/>
              <a:t>Fact and dimension tables</a:t>
            </a:r>
          </a:p>
          <a:p>
            <a:pPr lvl="1"/>
            <a:r>
              <a:rPr lang="en-US" altLang="en-US"/>
              <a:t>Related by foreign keys</a:t>
            </a:r>
          </a:p>
          <a:p>
            <a:pPr lvl="1"/>
            <a:r>
              <a:rPr lang="en-US" altLang="en-US"/>
              <a:t>Subject to primary and foreign key constraints</a:t>
            </a:r>
          </a:p>
          <a:p>
            <a:pPr lvl="1"/>
            <a:r>
              <a:rPr lang="en-US" altLang="en-US"/>
              <a:t>Primary key of a fact table </a:t>
            </a:r>
          </a:p>
          <a:p>
            <a:pPr lvl="2"/>
            <a:r>
              <a:rPr lang="en-US" altLang="en-US"/>
              <a:t>Composite primary key because the fact table is related to many dimension tables</a:t>
            </a:r>
          </a:p>
          <a:p>
            <a:pPr lvl="2"/>
            <a:r>
              <a:rPr lang="en-US" altLang="en-US"/>
              <a:t>Always formed by combining the foreign keys pointing to the related dimension tables</a:t>
            </a:r>
          </a:p>
          <a:p>
            <a:pPr lvl="1"/>
            <a:endParaRPr lang="en-US" altLang="en-US"/>
          </a:p>
          <a:p>
            <a:pPr lvl="1"/>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2286000" y="516444"/>
            <a:ext cx="8026400" cy="287771"/>
          </a:xfrm>
        </p:spPr>
        <p:txBody>
          <a:bodyPr/>
          <a:lstStyle/>
          <a:p>
            <a:r>
              <a:rPr lang="en-US" altLang="en-US"/>
              <a:t>Star Schemas (3 of 3)</a:t>
            </a:r>
          </a:p>
        </p:txBody>
      </p:sp>
      <p:pic>
        <p:nvPicPr>
          <p:cNvPr id="5" name="Picture 4" descr="Figure 13.10 illustrates a star schema using the relationships among the sales table and product, location, and time dimension tables." title="Figure 13.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1" y="1474424"/>
            <a:ext cx="6766389" cy="4433835"/>
          </a:xfrm>
          <a:prstGeom prst="rect">
            <a:avLst/>
          </a:prstGeom>
        </p:spPr>
      </p:pic>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755899098"/>
      </p:ext>
    </p:extLst>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OLAP Architecture </a:t>
            </a:r>
          </a:p>
        </p:txBody>
      </p:sp>
      <p:pic>
        <p:nvPicPr>
          <p:cNvPr id="6" name="Content Placeholder 5" descr="Figure 13.16 illustrates OLAP’s architectural components on a single computer.  " title="Figure 13.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1252" y="1295401"/>
            <a:ext cx="7544416" cy="4663689"/>
          </a:xfrm>
        </p:spPr>
      </p:pic>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575739328"/>
      </p:ext>
    </p:extLst>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Data Analytics </a:t>
            </a:r>
          </a:p>
        </p:txBody>
      </p:sp>
      <p:pic>
        <p:nvPicPr>
          <p:cNvPr id="6" name="Content Placeholder 5" descr="In Figure 13.18, a pyramid is used to represent how knowledge is extracted from data through processing. " title="Figure 13.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1801" y="1371600"/>
            <a:ext cx="5817597" cy="4329112"/>
          </a:xfrm>
        </p:spPr>
      </p:pic>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88556776"/>
      </p:ext>
    </p:extLst>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A490F96-1726-4A45-892A-1FC5FE2AC996}"/>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AA4A6DD5-D9C5-42DF-B53C-32AFF77C0F2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163C6F2-A47A-4EE0-889A-D29238D9AA9B}"/>
              </a:ext>
            </a:extLst>
          </p:cNvPr>
          <p:cNvSpPr>
            <a:spLocks noGrp="1"/>
          </p:cNvSpPr>
          <p:nvPr>
            <p:ph type="ftr" sz="quarter" idx="10"/>
          </p:nvPr>
        </p:nvSpPr>
        <p:spPr/>
        <p:txBody>
          <a:bodyPr/>
          <a:lstStyle/>
          <a:p>
            <a:pPr>
              <a:defRPr/>
            </a:pPr>
            <a:r>
              <a:rPr lang="en-US"/>
              <a:t> Data Structures Using C++ 2E </a:t>
            </a:r>
          </a:p>
        </p:txBody>
      </p:sp>
      <p:sp>
        <p:nvSpPr>
          <p:cNvPr id="5" name="Slide Number Placeholder 4">
            <a:extLst>
              <a:ext uri="{FF2B5EF4-FFF2-40B4-BE49-F238E27FC236}">
                <a16:creationId xmlns:a16="http://schemas.microsoft.com/office/drawing/2014/main" id="{1B86F896-6DDC-4E02-9B89-731D34E13B7B}"/>
              </a:ext>
            </a:extLst>
          </p:cNvPr>
          <p:cNvSpPr>
            <a:spLocks noGrp="1"/>
          </p:cNvSpPr>
          <p:nvPr>
            <p:ph type="sldNum" sz="quarter" idx="11"/>
          </p:nvPr>
        </p:nvSpPr>
        <p:spPr/>
        <p:txBody>
          <a:bodyPr/>
          <a:lstStyle/>
          <a:p>
            <a:fld id="{F6F07AAD-C7E9-4A4F-A35D-1FE4BB1C7FFD}" type="slidenum">
              <a:rPr lang="en-US" altLang="en-US" smtClean="0"/>
              <a:t>168</a:t>
            </a:fld>
            <a:endParaRPr lang="en-US" altLang="en-US"/>
          </a:p>
        </p:txBody>
      </p:sp>
    </p:spTree>
    <p:extLst>
      <p:ext uri="{BB962C8B-B14F-4D97-AF65-F5344CB8AC3E}">
        <p14:creationId xmlns:p14="http://schemas.microsoft.com/office/powerpoint/2010/main" val="1257780406"/>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944880" y="2520740"/>
            <a:ext cx="7254240" cy="1028277"/>
          </a:xfrm>
        </p:spPr>
        <p:txBody>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Segoe UI" panose="020b0502040204020203" pitchFamily="34" charset="0"/>
                <a:ea typeface="+mj-ea"/>
                <a:cs typeface="Segoe UI" panose="020b0502040204020203" pitchFamily="34" charset="0"/>
                <a:sym typeface="Wingdings" charset="2"/>
              </a:defRPr>
            </a:pPr>
            <a: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t>Database Management</a:t>
            </a:r>
            <a:b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Week 2</a:t>
            </a:r>
            <a:b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Review of DBMS</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marL="0" marR="0" lvl="0" indent="0" algn="ctr" defTabSz="914400" fontAlgn="base">
              <a:lnSpc>
                <a:spcPct val="90000"/>
              </a:lnSpc>
              <a:spcBef>
                <a:spcPct val="20000"/>
              </a:spcBef>
              <a:spcAft>
                <a:spcPct val="0"/>
              </a:spcAft>
              <a:buSzTx/>
              <a:buNone/>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defRPr>
            </a:pP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School of Engineering and Computing Sciences</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Fall 2020</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endParaRPr lang="en-US" altLang="en-US" sz="1680"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1744980" y="4495800"/>
            <a:ext cx="5440680" cy="1050502"/>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Arial" pitchFamily="34" charset="0"/>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defTabSz="640057" fontAlgn="base">
              <a:spcBef>
                <a:spcPct val="20000"/>
              </a:spcBef>
              <a:spcAft>
                <a:spcPct val="0"/>
              </a:spcAft>
              <a:buNone/>
              <a:defRPr kumimoji="0" sz="2600" b="0" i="0" normalizeH="0" noProof="0">
                <a:solidFill>
                  <a:srgbClr val="222222"/>
                </a:solidFill>
                <a:uLnTx/>
                <a:uFillTx/>
                <a:latin typeface="+mn-lt"/>
                <a:ea typeface="+mn-ea"/>
                <a:cs typeface="+mn-cs"/>
              </a:defRPr>
            </a:pPr>
            <a:r>
              <a:rPr kumimoji="0" lang="en-US" altLang="en-US" sz="1820" b="0" i="0" kern="0" normalizeH="0" noProof="0">
                <a:solidFill>
                  <a:srgbClr val="222222"/>
                </a:solidFill>
                <a:uLnTx/>
                <a:uFillTx/>
                <a:latin typeface="Arial" pitchFamily="34" charset="0"/>
                <a:sym typeface="Arial" pitchFamily="34" charset="0"/>
              </a:rPr>
              <a:t>Dr. Stan Ustymenko</a:t>
            </a:r>
          </a:p>
          <a:p>
            <a:pPr marL="0" indent="0" algn="ctr" defTabSz="640057" fontAlgn="base">
              <a:spcBef>
                <a:spcPct val="20000"/>
              </a:spcBef>
              <a:spcAft>
                <a:spcPct val="0"/>
              </a:spcAft>
              <a:buNone/>
              <a:defRPr kumimoji="0" sz="2600" b="0" i="0" normalizeH="0" noProof="0">
                <a:solidFill>
                  <a:srgbClr val="222222"/>
                </a:solidFill>
                <a:uLnTx/>
                <a:uFillTx/>
                <a:latin typeface="+mn-lt"/>
                <a:ea typeface="+mn-ea"/>
                <a:cs typeface="+mn-cs"/>
              </a:defRPr>
            </a:pPr>
            <a:r>
              <a:rPr kumimoji="0" lang="en-US" altLang="en-US" sz="1820" b="0" i="0" kern="0" normalizeH="0" noProof="0">
                <a:solidFill>
                  <a:srgbClr val="222222"/>
                </a:solidFill>
                <a:uLnTx/>
                <a:uFillTx/>
                <a:latin typeface="Arial" pitchFamily="34" charset="0"/>
                <a:sym typeface="Arial" pitchFamily="34" charset="0"/>
              </a:rPr>
              <a:t>stanislav.ustymenko@tamucc.edu</a:t>
            </a:r>
          </a:p>
        </p:txBody>
      </p:sp>
    </p:spTree>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Decision Support Database Requirements</a:t>
            </a:r>
          </a:p>
        </p:txBody>
      </p:sp>
      <p:sp>
        <p:nvSpPr>
          <p:cNvPr id="30723" name="Content Placeholder 2"/>
          <p:cNvSpPr>
            <a:spLocks noGrp="1"/>
          </p:cNvSpPr>
          <p:nvPr>
            <p:ph idx="1"/>
          </p:nvPr>
        </p:nvSpPr>
        <p:spPr>
          <a:xfrm>
            <a:off x="365125" y="1538819"/>
            <a:ext cx="8415338" cy="503214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schema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Must support complex, non-normalized data representations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must be aggregated and summarized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Queries must be able to extract multidimensional time slices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extraction and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filtering </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Allow batch and scheduled data extraction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Support different data sources and check for inconsistent data or data validation rules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Encourage advanced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integration, aggregation, and classification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size </a:t>
            </a:r>
            <a:endParaRPr lang="en-US" alt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Very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large databases (VLDBs)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Advanced storage technologies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Multiple-processor technologies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3"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After completing this chapter, you will be able to:</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the database transaction management process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the four properties of a database transaction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Explain concurrency control and its role in maintaining database integrity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how locking methods are used for concurrency control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how stamping methods are used for concurrency control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how optimistic methods are used for concurrency control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List and explain the ANSI levels of transaction isolation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the role of database recovery management in maintaining database integrity</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What is a Transaction?</a:t>
            </a:r>
          </a:p>
        </p:txBody>
      </p:sp>
      <p:sp>
        <p:nvSpPr>
          <p:cNvPr id="16387" name="Content Placeholder 2"/>
          <p:cNvSpPr>
            <a:spLocks noGrp="1"/>
          </p:cNvSpPr>
          <p:nvPr>
            <p:ph idx="1"/>
          </p:nvPr>
        </p:nvSpPr>
        <p:spPr>
          <a:xfrm>
            <a:off x="365125" y="1538819"/>
            <a:ext cx="8415338" cy="453508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logical unit of work that must be entirely completed or aborted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Consists of:</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SELECT statement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Series of related UPDATE statements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Series of INSERT statements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Combination of SELECT, UPDATE, and INSERT statements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Consistent database state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data integrity constraints are satisfied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Must begin with the database in a known consistent state to ensure consistency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Most are formed by two or more database requests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requests: equivalent of a single SQL statement in an application program or transaction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Evaluating Transaction Results </a:t>
            </a:r>
          </a:p>
        </p:txBody>
      </p:sp>
      <p:sp>
        <p:nvSpPr>
          <p:cNvPr id="18435" name="Content Placeholder 2"/>
          <p:cNvSpPr>
            <a:spLocks noGrp="1"/>
          </p:cNvSpPr>
          <p:nvPr>
            <p:ph idx="1"/>
          </p:nvPr>
        </p:nvSpPr>
        <p:spPr>
          <a:xfrm>
            <a:off x="365125" y="1538819"/>
            <a:ext cx="8415338" cy="205133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Not all transactions update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code represents a transaction because it accesses the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Improper or incomplete transactions can have devastating effect on database integrity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Users can define enforceable constraints based on business rules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Other integrity rules are automatically enforced by the DBMS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Transaction Properties</a:t>
            </a:r>
          </a:p>
        </p:txBody>
      </p:sp>
      <p:sp>
        <p:nvSpPr>
          <p:cNvPr id="6" name="Content Placeholder 5"/>
          <p:cNvSpPr>
            <a:spLocks noGrp="1"/>
          </p:cNvSpPr>
          <p:nvPr>
            <p:ph idx="1"/>
          </p:nvPr>
        </p:nvSpPr>
        <p:spPr>
          <a:xfrm>
            <a:off x="365125" y="1538819"/>
            <a:ext cx="8415338" cy="642945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Atomicity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operations of a transaction must be completed; if not the transaction is aborted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Consistency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Permanence of database’s consistent state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Isolation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used during transaction cannot be used by second transaction until the first is completed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Durability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Ensures that once transactions are committed they cannot be undone or lost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Serializability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Ensures that the schedule for the concurrent execution of several transactions should yield consistent results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Transaction Management with SQL</a:t>
            </a:r>
          </a:p>
        </p:txBody>
      </p:sp>
      <p:sp>
        <p:nvSpPr>
          <p:cNvPr id="20483" name="Content Placeholder 2"/>
          <p:cNvSpPr>
            <a:spLocks noGrp="1"/>
          </p:cNvSpPr>
          <p:nvPr>
            <p:ph idx="1"/>
          </p:nvPr>
        </p:nvSpPr>
        <p:spPr>
          <a:xfrm>
            <a:off x="365125" y="1538819"/>
            <a:ext cx="8415338" cy="322549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statements that provide transaction support: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COMMIT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ROLLBACK</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sequence must continue until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one of four events occur:</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COMMIT statement is reached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ROLLBACK statement is reached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End of program is reached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Program is abnormally terminated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Transaction Log</a:t>
            </a:r>
          </a:p>
        </p:txBody>
      </p:sp>
      <p:sp>
        <p:nvSpPr>
          <p:cNvPr id="3" name="Content Placeholder 2"/>
          <p:cNvSpPr>
            <a:spLocks noGrp="1"/>
          </p:cNvSpPr>
          <p:nvPr>
            <p:ph idx="1"/>
          </p:nvPr>
        </p:nvSpPr>
        <p:spPr>
          <a:xfrm>
            <a:off x="365125" y="1538819"/>
            <a:ext cx="8415338" cy="153888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Keeps track of all transactions that update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uses the information stored in a log for (a):</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Recovery requirement triggered by a ROLLBACK statement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Program’s abnormal termination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System failure </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a:t>
            </a:r>
          </a:p>
        </p:txBody>
      </p:sp>
      <p:sp>
        <p:nvSpPr>
          <p:cNvPr id="22531"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Coordination of the simultaneous transactions execution in a multiuser database system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Objective: ensures serializability of transactions in a multiuser database environment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Important because the simultaneous execution of transactions over a shared database can create several data integrity and consistency problems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Three main problems are lost updates, uncommitted data, and inconsistent retrievals</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Problems in Concurrency Control</a:t>
            </a:r>
          </a:p>
        </p:txBody>
      </p:sp>
      <p:sp>
        <p:nvSpPr>
          <p:cNvPr id="6" name="Content Placeholder 5"/>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Lost update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Occurs in two concurrent transactions when: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Same data element is updated</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One of the updates is lost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Uncommitted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Occurs when: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Two transactions are executed concurrently</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First transaction is rolled back after the second transaction has already accessed uncommitted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Inconsistent retrievals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Occurs when: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transaction accesses data before and after one or more other transactions finish working with such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57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Scheduler</a:t>
            </a:r>
          </a:p>
        </p:txBody>
      </p:sp>
      <p:sp>
        <p:nvSpPr>
          <p:cNvPr id="24579" name="Content Placeholder 2"/>
          <p:cNvSpPr>
            <a:spLocks noGrp="1"/>
          </p:cNvSpPr>
          <p:nvPr>
            <p:ph idx="1"/>
          </p:nvPr>
        </p:nvSpPr>
        <p:spPr>
          <a:xfrm>
            <a:off x="365125" y="1538819"/>
            <a:ext cx="8415338" cy="347018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Establishes the order in which the operations are executed within concurrent transactions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Interleaves the execution of database operations to ensure serializability and isolation of transactions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Bases actions on concurrent control algorithms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Determines appropriate order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Creates serialization schedule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Serializable schedule: interleaved execution of transactions yields the same results as the serial execution of the transactions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 with Locking Methods</a:t>
            </a:r>
          </a:p>
        </p:txBody>
      </p:sp>
      <p:sp>
        <p:nvSpPr>
          <p:cNvPr id="25603" name="Content Placeholder 2"/>
          <p:cNvSpPr>
            <a:spLocks noGrp="1"/>
          </p:cNvSpPr>
          <p:nvPr>
            <p:ph idx="1"/>
          </p:nvPr>
        </p:nvSpPr>
        <p:spPr>
          <a:xfrm>
            <a:off x="365125" y="1538819"/>
            <a:ext cx="8415338" cy="213135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Locking methods facilitate isolation of data items used in concurrently executing transactions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Lock: guarantees exclusive use of a data item to a current transaction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Pessimistic locking: use of locks based on the assumption that conflict between transactions is likely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Lock manager: responsible for assigning and policing the locks used by the transactions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Data Warehouse (1 of 3)</a:t>
            </a:r>
            <a:endParaRPr lang="en-US"/>
          </a:p>
        </p:txBody>
      </p:sp>
      <p:sp>
        <p:nvSpPr>
          <p:cNvPr id="2" name="Content Placeholder 1"/>
          <p:cNvSpPr>
            <a:spLocks noGrp="1"/>
          </p:cNvSpPr>
          <p:nvPr>
            <p:ph idx="1"/>
          </p:nvPr>
        </p:nvSpPr>
        <p:spPr>
          <a:xfrm>
            <a:off x="365125" y="1538819"/>
            <a:ext cx="8415338" cy="277922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Collection of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support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for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decision making</a:t>
            </a: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Components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Integrated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Subject-oriented</a:t>
            </a: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Time-variant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Nonvolatile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186366855"/>
      </p:ext>
    </p:extLst>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Granularity (1 of 5)</a:t>
            </a:r>
          </a:p>
        </p:txBody>
      </p:sp>
      <p:sp>
        <p:nvSpPr>
          <p:cNvPr id="26627" name="Content Placeholder 2"/>
          <p:cNvSpPr>
            <a:spLocks noGrp="1"/>
          </p:cNvSpPr>
          <p:nvPr>
            <p:ph idx="1"/>
          </p:nvPr>
        </p:nvSpPr>
        <p:spPr>
          <a:xfrm>
            <a:off x="365125" y="1538819"/>
            <a:ext cx="8415338" cy="272228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Indicates the level of lock use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Database-level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Table-level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Page-level lock</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Page or diskpage: directly addressable section of a disk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Row-level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Field-level lock</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Granularity (2 of 5)</a:t>
            </a:r>
          </a:p>
        </p:txBody>
      </p:sp>
      <p:pic>
        <p:nvPicPr>
          <p:cNvPr id="3" name="Picture 2" descr="Figure 10.3 depicts a database-level locking sequence on a payroll database between two transactions over time. " title="Figure 10.3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71600"/>
            <a:ext cx="7856931" cy="4651251"/>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867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Granularity (3 of 5)</a:t>
            </a:r>
          </a:p>
        </p:txBody>
      </p:sp>
      <p:pic>
        <p:nvPicPr>
          <p:cNvPr id="3" name="Picture 2" descr="Figure 10.4 illustrates the effect of a table-level locking sequence on a payroll database between two transactions over time. " title="Figure 1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26" y="1358955"/>
            <a:ext cx="7772400" cy="4664771"/>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Granularity (4 of 5) </a:t>
            </a:r>
          </a:p>
        </p:txBody>
      </p:sp>
      <p:pic>
        <p:nvPicPr>
          <p:cNvPr id="4" name="Picture 3" descr="Figure 10.5 shows an example of a page-level lock on a payroll database between two transactions over time. " title="Figure 10.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24000"/>
            <a:ext cx="7241593" cy="3493998"/>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Granularity (5 of 5)</a:t>
            </a:r>
          </a:p>
        </p:txBody>
      </p:sp>
      <p:pic>
        <p:nvPicPr>
          <p:cNvPr id="3" name="Picture 2" descr="Figure 10.6 illustrates the use of a row-level lock on a payroll database between two transactions over time. " title="Figure 10.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24000"/>
            <a:ext cx="7315200" cy="3774445"/>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Types (1 of 2)</a:t>
            </a:r>
          </a:p>
        </p:txBody>
      </p:sp>
      <p:sp>
        <p:nvSpPr>
          <p:cNvPr id="6" name="Content Placeholder 5"/>
          <p:cNvSpPr>
            <a:spLocks noGrp="1"/>
          </p:cNvSpPr>
          <p:nvPr>
            <p:ph idx="1"/>
          </p:nvPr>
        </p:nvSpPr>
        <p:spPr>
          <a:xfrm>
            <a:off x="365125" y="1538819"/>
            <a:ext cx="8415338" cy="384105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Binary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Two states: locked (1) and unlocked (0)</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an object is locked by a transaction, no other transaction can use that object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an object is unlocked, any transaction can lock the object for its use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Exclusive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Access is reserved for the transaction that locked the object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Shared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Concurrent transactions are granted read access on the basis of a common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Types (2 of 2)</a:t>
            </a:r>
          </a:p>
        </p:txBody>
      </p:sp>
      <p:sp>
        <p:nvSpPr>
          <p:cNvPr id="32771" name="Content Placeholder 2"/>
          <p:cNvSpPr>
            <a:spLocks noGrp="1"/>
          </p:cNvSpPr>
          <p:nvPr>
            <p:ph idx="1"/>
          </p:nvPr>
        </p:nvSpPr>
        <p:spPr>
          <a:xfrm>
            <a:off x="365125" y="1538819"/>
            <a:ext cx="8415338" cy="97257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Problems using locks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Resulting transaction schedule might not be serializable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Schedule might create deadlocks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762000" y="515162"/>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Two-Phase Locking to Ensure Serializability (1 of 3)</a:t>
            </a:r>
            <a:endParaRPr lang="en-US" altLang="en-US"/>
          </a:p>
        </p:txBody>
      </p:sp>
      <p:sp>
        <p:nvSpPr>
          <p:cNvPr id="33795" name="Content Placeholder 2"/>
          <p:cNvSpPr>
            <a:spLocks noGrp="1"/>
          </p:cNvSpPr>
          <p:nvPr>
            <p:ph idx="1"/>
          </p:nvPr>
        </p:nvSpPr>
        <p:spPr>
          <a:xfrm>
            <a:off x="365125" y="1538819"/>
            <a:ext cx="8415338" cy="175894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Defines how transactions acquire and relinquish locks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Guarantees serializability but does not prevent deadlocks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Phases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Growing phase: transaction acquires all required locks without unlocking any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Shrinking phase: transaction releases all locks and cannot obtain any new lock</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Two-Phase Locking to Ensure Serializability (2 of 3)</a:t>
            </a:r>
            <a:endParaRPr lang="en-US" altLang="en-US"/>
          </a:p>
        </p:txBody>
      </p:sp>
      <p:sp>
        <p:nvSpPr>
          <p:cNvPr id="34819"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Governing rules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Two transactions cannot have conflicting locks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 unlock operation can precede a lock operation in the same transaction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 data are affected until all locks are obtained</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Two-Phase Locking to Ensure Serializability (3 of 3)</a:t>
            </a:r>
            <a:endParaRPr lang="en-US" altLang="en-US"/>
          </a:p>
        </p:txBody>
      </p:sp>
      <p:pic>
        <p:nvPicPr>
          <p:cNvPr id="3" name="Picture 2" descr="Figure 10.7 depicts the two-phase locking protocol by moving through the growing, locked, and shrinking phases. " title="Fig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71600"/>
            <a:ext cx="7732731" cy="4287737"/>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Data Warehouse (2 of 3)</a:t>
            </a: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5557840"/>
              </p:ext>
            </p:extLst>
          </p:nvPr>
        </p:nvGraphicFramePr>
        <p:xfrm>
          <a:off x="360771" y="1082761"/>
          <a:ext cx="8415339" cy="5217160"/>
        </p:xfrm>
        <a:graphic>
          <a:graphicData uri="http://schemas.openxmlformats.org/drawingml/2006/table">
            <a:tbl>
              <a:tblPr firstRow="1" bandRow="1">
                <a:tableStyleId>{5C22544A-7EE6-4342-B048-85BDC9FD1C3A}</a:tableStyleId>
              </a:tblPr>
              <a:tblGrid>
                <a:gridCol w="2149475">
                  <a:extLst>
                    <a:ext uri="{9D8B030D-6E8A-4147-A177-3AD203B41FA5}">
                      <a16:colId xmlns:a16="http://schemas.microsoft.com/office/drawing/2014/main" xmlns="" val="2177530827"/>
                    </a:ext>
                  </a:extLst>
                </a:gridCol>
                <a:gridCol w="3460751">
                  <a:extLst>
                    <a:ext uri="{9D8B030D-6E8A-4147-A177-3AD203B41FA5}">
                      <a16:colId xmlns:a16="http://schemas.microsoft.com/office/drawing/2014/main" xmlns="" val="697057514"/>
                    </a:ext>
                  </a:extLst>
                </a:gridCol>
                <a:gridCol w="2805113">
                  <a:extLst>
                    <a:ext uri="{9D8B030D-6E8A-4147-A177-3AD203B41FA5}">
                      <a16:colId xmlns:a16="http://schemas.microsoft.com/office/drawing/2014/main" xmlns="" val="2752878246"/>
                    </a:ext>
                  </a:extLst>
                </a:gridCol>
              </a:tblGrid>
              <a:tr h="370840">
                <a:tc>
                  <a:txBody>
                    <a:bodyPr vert="horz" wrap="square"/>
                    <a:lstStyle/>
                    <a:p>
                      <a:r>
                        <a:rPr lang="en-US" sz="1200" b="1" smtClean="0">
                          <a:solidFill>
                            <a:schemeClr val="bg1"/>
                          </a:solidFill>
                        </a:rPr>
                        <a:t>Table 13.8</a:t>
                      </a:r>
                    </a:p>
                    <a:p>
                      <a:r>
                        <a:rPr lang="en-US" sz="1200" b="1" smtClean="0">
                          <a:solidFill>
                            <a:schemeClr val="bg1"/>
                          </a:solidFill>
                        </a:rPr>
                        <a:t>Characteristics of Data Warehouse Data and Operational Database Data</a:t>
                      </a:r>
                      <a:endParaRPr lang="en-US" sz="1200" b="1">
                        <a:solidFill>
                          <a:schemeClr val="bg1"/>
                        </a:solidFill>
                      </a:endParaRP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extLst>
                  <a:ext uri="{0D108BD9-81ED-4DB2-BD59-A6C34878D82A}">
                    <a16:rowId xmlns:a16="http://schemas.microsoft.com/office/drawing/2014/main" xmlns="" val="773932676"/>
                  </a:ext>
                </a:extLst>
              </a:tr>
              <a:tr h="370840">
                <a:tc>
                  <a:txBody>
                    <a:bodyPr vert="horz" wrap="square"/>
                    <a:lstStyle/>
                    <a:p>
                      <a:r>
                        <a:rPr lang="en-US" sz="1200" b="1" smtClean="0">
                          <a:solidFill>
                            <a:schemeClr val="bg1"/>
                          </a:solidFill>
                        </a:rPr>
                        <a:t>Characteristic</a:t>
                      </a:r>
                      <a:endParaRPr lang="en-US" sz="1200" b="1">
                        <a:solidFill>
                          <a:schemeClr val="bg1"/>
                        </a:solidFill>
                      </a:endParaRPr>
                    </a:p>
                  </a:txBody>
                  <a:tcPr>
                    <a:solidFill>
                      <a:schemeClr val="accent2"/>
                    </a:solidFill>
                  </a:tcPr>
                </a:tc>
                <a:tc>
                  <a:txBody>
                    <a:bodyPr vert="horz" wrap="square"/>
                    <a:lstStyle/>
                    <a:p>
                      <a:r>
                        <a:rPr lang="en-US" sz="1200" b="1" smtClean="0">
                          <a:solidFill>
                            <a:schemeClr val="bg1"/>
                          </a:solidFill>
                        </a:rPr>
                        <a:t>Operational Database Data</a:t>
                      </a:r>
                      <a:endParaRPr lang="en-US" sz="1200" b="1">
                        <a:solidFill>
                          <a:schemeClr val="bg1"/>
                        </a:solidFill>
                      </a:endParaRPr>
                    </a:p>
                  </a:txBody>
                  <a:tcPr>
                    <a:solidFill>
                      <a:schemeClr val="accent2"/>
                    </a:solidFill>
                  </a:tcPr>
                </a:tc>
                <a:tc>
                  <a:txBody>
                    <a:bodyPr vert="horz" wrap="square"/>
                    <a:lstStyle/>
                    <a:p>
                      <a:r>
                        <a:rPr lang="en-US" sz="1200" b="1" smtClean="0">
                          <a:solidFill>
                            <a:schemeClr val="bg1"/>
                          </a:solidFill>
                        </a:rPr>
                        <a:t>Data Warehouse Data</a:t>
                      </a:r>
                      <a:endParaRPr lang="en-US" sz="1200" b="1">
                        <a:solidFill>
                          <a:schemeClr val="bg1"/>
                        </a:solidFill>
                      </a:endParaRPr>
                    </a:p>
                  </a:txBody>
                  <a:tcPr>
                    <a:solidFill>
                      <a:schemeClr val="accent2"/>
                    </a:solidFill>
                  </a:tcPr>
                </a:tc>
                <a:extLst>
                  <a:ext uri="{0D108BD9-81ED-4DB2-BD59-A6C34878D82A}">
                    <a16:rowId xmlns:a16="http://schemas.microsoft.com/office/drawing/2014/main" xmlns="" val="3398335044"/>
                  </a:ext>
                </a:extLst>
              </a:tr>
              <a:tr h="370840">
                <a:tc>
                  <a:txBody>
                    <a:bodyPr vert="horz" wrap="square"/>
                    <a:lstStyle/>
                    <a:p>
                      <a:r>
                        <a:rPr lang="en-US" sz="1200" smtClean="0"/>
                        <a:t>Integrated</a:t>
                      </a:r>
                      <a:endParaRPr lang="en-US" sz="1200"/>
                    </a:p>
                  </a:txBody>
                  <a:tcPr/>
                </a:tc>
                <a:tc>
                  <a:txBody>
                    <a:bodyPr vert="horz" wrap="square"/>
                    <a:lstStyle/>
                    <a:p>
                      <a:r>
                        <a:rPr lang="en-US" sz="1200" smtClean="0"/>
                        <a:t>Similar data can have different representations</a:t>
                      </a:r>
                      <a:r>
                        <a:rPr lang="en-US" sz="1200" baseline="0" smtClean="0"/>
                        <a:t> </a:t>
                      </a:r>
                      <a:r>
                        <a:rPr lang="en-US" sz="1200" smtClean="0"/>
                        <a:t>or meanings. For example, Social Security</a:t>
                      </a:r>
                      <a:r>
                        <a:rPr lang="en-US" sz="1200" baseline="0" smtClean="0"/>
                        <a:t> </a:t>
                      </a:r>
                      <a:r>
                        <a:rPr lang="en-US" sz="1200" smtClean="0"/>
                        <a:t>numbers may be stored as ###-##-#### or</a:t>
                      </a:r>
                      <a:r>
                        <a:rPr lang="en-US" sz="1200" baseline="0" smtClean="0"/>
                        <a:t> </a:t>
                      </a:r>
                      <a:r>
                        <a:rPr lang="en-US" sz="1200" smtClean="0"/>
                        <a:t>as #########, and a given condition may be</a:t>
                      </a:r>
                      <a:r>
                        <a:rPr lang="en-US" sz="1200" baseline="0" smtClean="0"/>
                        <a:t> </a:t>
                      </a:r>
                      <a:r>
                        <a:rPr lang="en-US" sz="1200" smtClean="0"/>
                        <a:t>labeled as T/F or 0/1 or Y/N. A sales value may</a:t>
                      </a:r>
                      <a:r>
                        <a:rPr lang="en-US" sz="1200" baseline="0" smtClean="0"/>
                        <a:t> </a:t>
                      </a:r>
                      <a:r>
                        <a:rPr lang="en-US" sz="1200" smtClean="0"/>
                        <a:t>be shown in thousands or in millions.</a:t>
                      </a:r>
                      <a:endParaRPr lang="en-US" sz="1200"/>
                    </a:p>
                  </a:txBody>
                  <a:tcPr/>
                </a:tc>
                <a:tc>
                  <a:txBody>
                    <a:bodyPr vert="horz" wrap="square"/>
                    <a:lstStyle/>
                    <a:p>
                      <a:r>
                        <a:rPr lang="en-US" sz="1200" smtClean="0"/>
                        <a:t>Provide a unified view of all data elements with</a:t>
                      </a:r>
                      <a:r>
                        <a:rPr lang="en-US" sz="1200" baseline="0" smtClean="0"/>
                        <a:t> </a:t>
                      </a:r>
                      <a:r>
                        <a:rPr lang="en-US" sz="1200" smtClean="0"/>
                        <a:t>a common definition and representation for</a:t>
                      </a:r>
                      <a:r>
                        <a:rPr lang="en-US" sz="1200" baseline="0" smtClean="0"/>
                        <a:t> </a:t>
                      </a:r>
                      <a:r>
                        <a:rPr lang="en-US" sz="1200" smtClean="0"/>
                        <a:t>all business units.</a:t>
                      </a:r>
                      <a:endParaRPr lang="en-US" sz="1200"/>
                    </a:p>
                  </a:txBody>
                  <a:tcPr/>
                </a:tc>
                <a:extLst>
                  <a:ext uri="{0D108BD9-81ED-4DB2-BD59-A6C34878D82A}">
                    <a16:rowId xmlns:a16="http://schemas.microsoft.com/office/drawing/2014/main" xmlns="" val="1578798409"/>
                  </a:ext>
                </a:extLst>
              </a:tr>
              <a:tr h="370840">
                <a:tc>
                  <a:txBody>
                    <a:bodyPr vert="horz" wrap="square"/>
                    <a:lstStyle/>
                    <a:p>
                      <a:r>
                        <a:rPr lang="en-US" sz="1200" smtClean="0"/>
                        <a:t>Subject-oriented</a:t>
                      </a:r>
                      <a:endParaRPr lang="en-US" sz="1200"/>
                    </a:p>
                  </a:txBody>
                  <a:tcPr/>
                </a:tc>
                <a:tc>
                  <a:txBody>
                    <a:bodyPr vert="horz" wrap="square"/>
                    <a:lstStyle/>
                    <a:p>
                      <a:r>
                        <a:rPr lang="en-US" sz="1200" smtClean="0"/>
                        <a:t>Data is stored with a functional, or process,</a:t>
                      </a:r>
                    </a:p>
                    <a:p>
                      <a:r>
                        <a:rPr lang="en-US" sz="1200" smtClean="0"/>
                        <a:t>orientation. For example, data may be stored</a:t>
                      </a:r>
                    </a:p>
                    <a:p>
                      <a:r>
                        <a:rPr lang="en-US" sz="1200" smtClean="0"/>
                        <a:t>for invoices, payments, and credit amounts.</a:t>
                      </a:r>
                      <a:endParaRPr lang="en-US" sz="1200"/>
                    </a:p>
                  </a:txBody>
                  <a:tcPr/>
                </a:tc>
                <a:tc>
                  <a:txBody>
                    <a:bodyPr vert="horz" wrap="square"/>
                    <a:lstStyle/>
                    <a:p>
                      <a:r>
                        <a:rPr lang="en-US" sz="1200" smtClean="0"/>
                        <a:t>Data is stored with a subject orientation that</a:t>
                      </a:r>
                      <a:r>
                        <a:rPr lang="en-US" sz="1200" baseline="0" smtClean="0"/>
                        <a:t> </a:t>
                      </a:r>
                      <a:r>
                        <a:rPr lang="en-US" sz="1200" smtClean="0"/>
                        <a:t>facilitates</a:t>
                      </a:r>
                      <a:r>
                        <a:rPr lang="en-US" sz="1200" baseline="0" smtClean="0"/>
                        <a:t> </a:t>
                      </a:r>
                      <a:r>
                        <a:rPr lang="en-US" sz="1200" smtClean="0"/>
                        <a:t>multiple views of the data and decision</a:t>
                      </a:r>
                      <a:r>
                        <a:rPr lang="en-US" sz="1200" baseline="0" smtClean="0"/>
                        <a:t> </a:t>
                      </a:r>
                      <a:r>
                        <a:rPr lang="en-US" sz="1200" smtClean="0"/>
                        <a:t>making. For example, sales may be recorded</a:t>
                      </a:r>
                      <a:r>
                        <a:rPr lang="en-US" sz="1200" baseline="0" smtClean="0"/>
                        <a:t> </a:t>
                      </a:r>
                      <a:r>
                        <a:rPr lang="en-US" sz="1200" smtClean="0"/>
                        <a:t>by</a:t>
                      </a:r>
                      <a:r>
                        <a:rPr lang="en-US" sz="1200" baseline="0" smtClean="0"/>
                        <a:t> </a:t>
                      </a:r>
                      <a:r>
                        <a:rPr lang="en-US" sz="1200" smtClean="0"/>
                        <a:t>product, division, manager, or region.</a:t>
                      </a:r>
                      <a:endParaRPr lang="en-US" sz="1200"/>
                    </a:p>
                  </a:txBody>
                  <a:tcPr/>
                </a:tc>
                <a:extLst>
                  <a:ext uri="{0D108BD9-81ED-4DB2-BD59-A6C34878D82A}">
                    <a16:rowId xmlns:a16="http://schemas.microsoft.com/office/drawing/2014/main" xmlns="" val="285036538"/>
                  </a:ext>
                </a:extLst>
              </a:tr>
              <a:tr h="370840">
                <a:tc>
                  <a:txBody>
                    <a:bodyPr vert="horz" wrap="square"/>
                    <a:lstStyle/>
                    <a:p>
                      <a:r>
                        <a:rPr lang="en-US" sz="1200" smtClean="0"/>
                        <a:t>Time-variant</a:t>
                      </a:r>
                      <a:endParaRPr lang="en-US" sz="1200"/>
                    </a:p>
                  </a:txBody>
                  <a:tcPr/>
                </a:tc>
                <a:tc>
                  <a:txBody>
                    <a:bodyPr vert="horz" wrap="square"/>
                    <a:lstStyle/>
                    <a:p>
                      <a:r>
                        <a:rPr lang="en-US" sz="1200" smtClean="0"/>
                        <a:t>Data is recorded as current transactions. For</a:t>
                      </a:r>
                    </a:p>
                    <a:p>
                      <a:r>
                        <a:rPr lang="en-US" sz="1200" smtClean="0"/>
                        <a:t>example, the sales data may be the sale of a</a:t>
                      </a:r>
                    </a:p>
                    <a:p>
                      <a:r>
                        <a:rPr lang="en-US" sz="1200" smtClean="0"/>
                        <a:t>product on a given date, such as $342.78 on</a:t>
                      </a:r>
                    </a:p>
                    <a:p>
                      <a:r>
                        <a:rPr lang="en-US" sz="1200" smtClean="0"/>
                        <a:t>12-MAY-2016.</a:t>
                      </a:r>
                      <a:endParaRPr lang="en-US" sz="1200"/>
                    </a:p>
                  </a:txBody>
                  <a:tcPr/>
                </a:tc>
                <a:tc>
                  <a:txBody>
                    <a:bodyPr vert="horz" wrap="square"/>
                    <a:lstStyle/>
                    <a:p>
                      <a:r>
                        <a:rPr lang="en-US" sz="1200" smtClean="0"/>
                        <a:t>Data is recorded with a historical perspective</a:t>
                      </a:r>
                      <a:r>
                        <a:rPr lang="en-US" sz="1200" baseline="0" smtClean="0"/>
                        <a:t> </a:t>
                      </a:r>
                      <a:r>
                        <a:rPr lang="en-US" sz="1200" smtClean="0"/>
                        <a:t>in mind. Therefore, a time dimension is added</a:t>
                      </a:r>
                      <a:r>
                        <a:rPr lang="en-US" sz="1200" baseline="0" smtClean="0"/>
                        <a:t> </a:t>
                      </a:r>
                      <a:r>
                        <a:rPr lang="en-US" sz="1200" smtClean="0"/>
                        <a:t>to facilitate</a:t>
                      </a:r>
                      <a:r>
                        <a:rPr lang="en-US" sz="1200" baseline="0" smtClean="0"/>
                        <a:t> </a:t>
                      </a:r>
                      <a:r>
                        <a:rPr lang="en-US" sz="1200" smtClean="0"/>
                        <a:t>data analysis and various time</a:t>
                      </a:r>
                      <a:r>
                        <a:rPr lang="en-US" sz="1200" baseline="0" smtClean="0"/>
                        <a:t> </a:t>
                      </a:r>
                      <a:r>
                        <a:rPr lang="en-US" sz="1200" smtClean="0"/>
                        <a:t>comparisons.</a:t>
                      </a:r>
                      <a:endParaRPr lang="en-US" sz="1200"/>
                    </a:p>
                  </a:txBody>
                  <a:tcPr/>
                </a:tc>
                <a:extLst>
                  <a:ext uri="{0D108BD9-81ED-4DB2-BD59-A6C34878D82A}">
                    <a16:rowId xmlns:a16="http://schemas.microsoft.com/office/drawing/2014/main" xmlns="" val="1773763091"/>
                  </a:ext>
                </a:extLst>
              </a:tr>
              <a:tr h="370840">
                <a:tc>
                  <a:txBody>
                    <a:bodyPr vert="horz" wrap="square"/>
                    <a:lstStyle/>
                    <a:p>
                      <a:r>
                        <a:rPr lang="en-US" sz="1200" smtClean="0"/>
                        <a:t>Nonvolatile</a:t>
                      </a:r>
                      <a:endParaRPr lang="en-US" sz="1200"/>
                    </a:p>
                  </a:txBody>
                  <a:tcPr/>
                </a:tc>
                <a:tc>
                  <a:txBody>
                    <a:bodyPr vert="horz" wrap="square"/>
                    <a:lstStyle/>
                    <a:p>
                      <a:r>
                        <a:rPr lang="en-US" sz="1200" smtClean="0"/>
                        <a:t>Data updates are frequent and common. For</a:t>
                      </a:r>
                    </a:p>
                    <a:p>
                      <a:r>
                        <a:rPr lang="en-US" sz="1200" smtClean="0"/>
                        <a:t>example, an inventory amount changes with</a:t>
                      </a:r>
                    </a:p>
                    <a:p>
                      <a:r>
                        <a:rPr lang="en-US" sz="1200" smtClean="0"/>
                        <a:t>each sale. Therefore, the data environment</a:t>
                      </a:r>
                    </a:p>
                    <a:p>
                      <a:r>
                        <a:rPr lang="en-US" sz="1200" smtClean="0"/>
                        <a:t>is fluid.</a:t>
                      </a:r>
                      <a:endParaRPr lang="en-US" sz="1200"/>
                    </a:p>
                  </a:txBody>
                  <a:tcPr/>
                </a:tc>
                <a:tc>
                  <a:txBody>
                    <a:bodyPr vert="horz" wrap="square"/>
                    <a:lstStyle/>
                    <a:p>
                      <a:r>
                        <a:rPr lang="en-US" sz="1200" smtClean="0"/>
                        <a:t>Data cannot be changed. Data is added only</a:t>
                      </a:r>
                      <a:r>
                        <a:rPr lang="en-US" sz="1200" baseline="0" smtClean="0"/>
                        <a:t> </a:t>
                      </a:r>
                      <a:r>
                        <a:rPr lang="en-US" sz="1200" smtClean="0"/>
                        <a:t>periodically</a:t>
                      </a:r>
                      <a:r>
                        <a:rPr lang="en-US" sz="1200" baseline="0" smtClean="0"/>
                        <a:t> </a:t>
                      </a:r>
                      <a:r>
                        <a:rPr lang="en-US" sz="1200" smtClean="0"/>
                        <a:t>from historical systems. Once the</a:t>
                      </a:r>
                      <a:r>
                        <a:rPr lang="en-US" sz="1200" baseline="0" smtClean="0"/>
                        <a:t> </a:t>
                      </a:r>
                      <a:r>
                        <a:rPr lang="en-US" sz="1200" smtClean="0"/>
                        <a:t>data is properly stored, no changes are allowed.</a:t>
                      </a:r>
                      <a:r>
                        <a:rPr lang="en-US" sz="1200" baseline="0" smtClean="0"/>
                        <a:t> </a:t>
                      </a:r>
                      <a:r>
                        <a:rPr lang="en-US" sz="1200" smtClean="0"/>
                        <a:t>Therefore,</a:t>
                      </a:r>
                    </a:p>
                    <a:p>
                      <a:r>
                        <a:rPr lang="en-US" sz="1200" smtClean="0"/>
                        <a:t>the data environment is relatively static.</a:t>
                      </a:r>
                      <a:endParaRPr lang="en-US" sz="1200"/>
                    </a:p>
                  </a:txBody>
                  <a:tcPr/>
                </a:tc>
                <a:extLst>
                  <a:ext uri="{0D108BD9-81ED-4DB2-BD59-A6C34878D82A}">
                    <a16:rowId xmlns:a16="http://schemas.microsoft.com/office/drawing/2014/main" xmlns="" val="3124827776"/>
                  </a:ext>
                </a:extLst>
              </a:tr>
            </a:tbl>
          </a:graphicData>
        </a:graphic>
      </p:graphicFrame>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682737127"/>
      </p:ext>
    </p:extLst>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6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Deadlocks</a:t>
            </a:r>
          </a:p>
        </p:txBody>
      </p:sp>
      <p:sp>
        <p:nvSpPr>
          <p:cNvPr id="36867" name="Content Placeholder 2"/>
          <p:cNvSpPr>
            <a:spLocks noGrp="1"/>
          </p:cNvSpPr>
          <p:nvPr>
            <p:ph idx="1"/>
          </p:nvPr>
        </p:nvSpPr>
        <p:spPr>
          <a:xfrm>
            <a:off x="365125" y="1538819"/>
            <a:ext cx="8415338" cy="254531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Occur when two transactions wait indefinitely for each other to unlock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Also known as deadly embrace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Control techniques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Deadlock prevention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Deadlock detection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Deadlock avoidance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Choice of deadlock control method depends on database environment</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 with Time Stamping Methods (1 of 2)</a:t>
            </a:r>
            <a:endParaRPr lang="en-US" altLang="en-US"/>
          </a:p>
        </p:txBody>
      </p:sp>
      <p:sp>
        <p:nvSpPr>
          <p:cNvPr id="38915" name="Content Placeholder 2"/>
          <p:cNvSpPr>
            <a:spLocks noGrp="1"/>
          </p:cNvSpPr>
          <p:nvPr>
            <p:ph idx="1"/>
          </p:nvPr>
        </p:nvSpPr>
        <p:spPr>
          <a:xfrm>
            <a:off x="365125" y="1538819"/>
            <a:ext cx="8415338" cy="22052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Time stamping assigns global, unique time stamp to each transaction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Produces explicit order in which transactions are submitted to DBMS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Properties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Uniqueness: ensures no equal time stamp values exist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Monotonicity: ensures time stamp values always increases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 with Time Stamping Methods (2 of 2)</a:t>
            </a:r>
            <a:endParaRPr lang="en-US" altLang="en-US"/>
          </a:p>
        </p:txBody>
      </p:sp>
      <p:sp>
        <p:nvSpPr>
          <p:cNvPr id="39939"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Disadvantages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Each value stored in the database requires two additional stamp fields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Increases memory needs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Increases the database’s processing overhead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Demands a lot of system resources </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Wait/Die and Wound/Wait Schemes (1 of 2)</a:t>
            </a:r>
          </a:p>
        </p:txBody>
      </p:sp>
      <p:sp>
        <p:nvSpPr>
          <p:cNvPr id="2" name="Content Placeholder 1"/>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Wait/die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concurrency control scheme in which an older transaction must wait for the younger transaction to complete and release the locks before requesting the locks itself</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Otherwise, the newer transaction dies and is rescheduled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Wound/wait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concurrency control scheme in which an older transaction can request the lock, preempt the younger transaction, and reschedule it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Otherwise, the newer transaction waits until the older transaction finishes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69081910"/>
      </p:ext>
    </p:extLst>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6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Wait/Die and Wound/Wait Schemes (2 of 2)</a:t>
            </a:r>
            <a:endParaRPr lang="en-US" altLang="en-US"/>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229594546"/>
              </p:ext>
            </p:extLst>
          </p:nvPr>
        </p:nvGraphicFramePr>
        <p:xfrm>
          <a:off x="369049" y="1905000"/>
          <a:ext cx="8415340" cy="3352800"/>
        </p:xfrm>
        <a:graphic>
          <a:graphicData uri="http://schemas.openxmlformats.org/drawingml/2006/table">
            <a:tbl>
              <a:tblPr firstRow="1" bandRow="1">
                <a:tableStyleId>{5C22544A-7EE6-4342-B048-85BDC9FD1C3A}</a:tableStyleId>
              </a:tblPr>
              <a:tblGrid>
                <a:gridCol w="2069351">
                  <a:extLst>
                    <a:ext uri="{9D8B030D-6E8A-4147-A177-3AD203B41FA5}">
                      <a16:colId xmlns:a16="http://schemas.microsoft.com/office/drawing/2014/main" val="4162182516"/>
                    </a:ext>
                  </a:extLst>
                </a:gridCol>
                <a:gridCol w="1908924">
                  <a:extLst>
                    <a:ext uri="{9D8B030D-6E8A-4147-A177-3AD203B41FA5}">
                      <a16:colId xmlns:a16="http://schemas.microsoft.com/office/drawing/2014/main" val="2161131371"/>
                    </a:ext>
                  </a:extLst>
                </a:gridCol>
                <a:gridCol w="2133600">
                  <a:extLst>
                    <a:ext uri="{9D8B030D-6E8A-4147-A177-3AD203B41FA5}">
                      <a16:colId xmlns:a16="http://schemas.microsoft.com/office/drawing/2014/main" val="3307421694"/>
                    </a:ext>
                  </a:extLst>
                </a:gridCol>
                <a:gridCol w="2303465">
                  <a:extLst>
                    <a:ext uri="{9D8B030D-6E8A-4147-A177-3AD203B41FA5}">
                      <a16:colId xmlns:a16="http://schemas.microsoft.com/office/drawing/2014/main" val="586690702"/>
                    </a:ext>
                  </a:extLst>
                </a:gridCol>
              </a:tblGrid>
              <a:tr h="370840">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1" i="0" u="none" strike="noStrike" kern="1200" baseline="0">
                          <a:solidFill>
                            <a:schemeClr val="bg1"/>
                          </a:solidFill>
                          <a:latin typeface="+mn-lt"/>
                          <a:ea typeface="+mn-ea"/>
                          <a:cs typeface="+mn-cs"/>
                        </a:rPr>
                        <a:t>Wait/Die and Wound/Wait Concurrency Control Schemes</a:t>
                      </a:r>
                      <a:endParaRPr lang="en-US" sz="1400" b="1">
                        <a:solidFill>
                          <a:schemeClr val="bg1"/>
                        </a:solidFill>
                      </a:endParaRPr>
                    </a:p>
                  </a:txBody>
                  <a:tcPr>
                    <a:solidFill>
                      <a:schemeClr val="accent2"/>
                    </a:solidFill>
                  </a:tcPr>
                </a:tc>
                <a:tc>
                  <a:txBody>
                    <a:bodyPr vert="horz" wrap="square"/>
                    <a:lstStyle/>
                    <a:p>
                      <a:endParaRPr lang="en-US" sz="1400" b="1">
                        <a:solidFill>
                          <a:schemeClr val="bg1"/>
                        </a:solidFill>
                      </a:endParaRPr>
                    </a:p>
                  </a:txBody>
                  <a:tcPr>
                    <a:solidFill>
                      <a:schemeClr val="accent2"/>
                    </a:solidFill>
                  </a:tcPr>
                </a:tc>
                <a:tc>
                  <a:txBody>
                    <a:bodyPr vert="horz" wrap="square"/>
                    <a:lstStyle/>
                    <a:p>
                      <a:endParaRPr lang="en-US" sz="1400"/>
                    </a:p>
                  </a:txBody>
                  <a:tcPr>
                    <a:solidFill>
                      <a:schemeClr val="accent2"/>
                    </a:solidFill>
                  </a:tcPr>
                </a:tc>
                <a:tc>
                  <a:txBody>
                    <a:bodyPr vert="horz" wrap="square"/>
                    <a:lstStyle/>
                    <a:p>
                      <a:endParaRPr lang="en-US" sz="1400" b="1">
                        <a:solidFill>
                          <a:schemeClr val="bg1"/>
                        </a:solidFill>
                      </a:endParaRPr>
                    </a:p>
                  </a:txBody>
                  <a:tcPr>
                    <a:solidFill>
                      <a:schemeClr val="accent2"/>
                    </a:solidFill>
                  </a:tcPr>
                </a:tc>
                <a:extLst>
                  <a:ext uri="{0D108BD9-81ED-4DB2-BD59-A6C34878D82A}">
                    <a16:rowId xmlns:a16="http://schemas.microsoft.com/office/drawing/2014/main" val="2611283226"/>
                  </a:ext>
                </a:extLst>
              </a:tr>
              <a:tr h="370840">
                <a:tc>
                  <a:txBody>
                    <a:bodyPr vert="horz" wrap="square"/>
                    <a:lstStyle/>
                    <a:p>
                      <a:r>
                        <a:rPr lang="en-US" sz="1400" b="1" i="0" u="none" strike="noStrike" kern="1200" baseline="0">
                          <a:solidFill>
                            <a:schemeClr val="bg1"/>
                          </a:solidFill>
                          <a:latin typeface="+mn-lt"/>
                          <a:ea typeface="+mn-ea"/>
                          <a:cs typeface="+mn-cs"/>
                        </a:rPr>
                        <a:t>Transaction</a:t>
                      </a:r>
                    </a:p>
                    <a:p>
                      <a:r>
                        <a:rPr lang="en-US" sz="1400" b="1" i="0" u="none" strike="noStrike" kern="1200" baseline="0">
                          <a:solidFill>
                            <a:schemeClr val="bg1"/>
                          </a:solidFill>
                          <a:latin typeface="+mn-lt"/>
                          <a:ea typeface="+mn-ea"/>
                          <a:cs typeface="+mn-cs"/>
                        </a:rPr>
                        <a:t>Requesting Lock</a:t>
                      </a:r>
                      <a:endParaRPr lang="en-US" sz="1400" b="1">
                        <a:solidFill>
                          <a:schemeClr val="bg1"/>
                        </a:solidFill>
                      </a:endParaRPr>
                    </a:p>
                  </a:txBody>
                  <a:tcPr>
                    <a:solidFill>
                      <a:schemeClr val="accent2"/>
                    </a:solidFill>
                  </a:tcPr>
                </a:tc>
                <a:tc>
                  <a:txBody>
                    <a:bodyPr vert="horz" wrap="square"/>
                    <a:lstStyle/>
                    <a:p>
                      <a:r>
                        <a:rPr lang="en-US" sz="1400" b="1" i="0" u="none" strike="noStrike" kern="1200" baseline="0">
                          <a:solidFill>
                            <a:schemeClr val="bg1"/>
                          </a:solidFill>
                          <a:latin typeface="+mn-lt"/>
                          <a:ea typeface="+mn-ea"/>
                          <a:cs typeface="+mn-cs"/>
                        </a:rPr>
                        <a:t>Transaction</a:t>
                      </a:r>
                    </a:p>
                    <a:p>
                      <a:r>
                        <a:rPr lang="en-US" sz="1400" b="1" i="0" u="none" strike="noStrike" kern="1200" baseline="0">
                          <a:solidFill>
                            <a:schemeClr val="bg1"/>
                          </a:solidFill>
                          <a:latin typeface="+mn-lt"/>
                          <a:ea typeface="+mn-ea"/>
                          <a:cs typeface="+mn-cs"/>
                        </a:rPr>
                        <a:t>Owning Lock</a:t>
                      </a:r>
                      <a:endParaRPr lang="en-US" sz="1400" b="1">
                        <a:solidFill>
                          <a:schemeClr val="bg1"/>
                        </a:solidFill>
                      </a:endParaRPr>
                    </a:p>
                  </a:txBody>
                  <a:tcPr>
                    <a:solidFill>
                      <a:schemeClr val="accent2"/>
                    </a:solidFill>
                  </a:tcPr>
                </a:tc>
                <a:tc>
                  <a:txBody>
                    <a:bodyPr vert="horz" wrap="square"/>
                    <a:lstStyle/>
                    <a:p>
                      <a:r>
                        <a:rPr lang="en-US" sz="1400" b="1" i="0" u="none" strike="noStrike" kern="1200" baseline="0">
                          <a:solidFill>
                            <a:schemeClr val="bg1"/>
                          </a:solidFill>
                          <a:latin typeface="+mn-lt"/>
                          <a:ea typeface="+mn-ea"/>
                          <a:cs typeface="+mn-cs"/>
                        </a:rPr>
                        <a:t>Wait/Die Scheme</a:t>
                      </a:r>
                      <a:endParaRPr lang="en-US" sz="1400" b="1">
                        <a:solidFill>
                          <a:schemeClr val="bg1"/>
                        </a:solidFill>
                      </a:endParaRPr>
                    </a:p>
                  </a:txBody>
                  <a:tcPr>
                    <a:solidFill>
                      <a:schemeClr val="accent2"/>
                    </a:solidFill>
                  </a:tcPr>
                </a:tc>
                <a:tc>
                  <a:txBody>
                    <a:bodyPr vert="horz" wrap="square"/>
                    <a:lstStyle/>
                    <a:p>
                      <a:r>
                        <a:rPr lang="en-US" sz="1400" b="1" i="0" u="none" strike="noStrike" kern="1200" baseline="0">
                          <a:solidFill>
                            <a:schemeClr val="bg1"/>
                          </a:solidFill>
                          <a:latin typeface="+mn-lt"/>
                          <a:ea typeface="+mn-ea"/>
                          <a:cs typeface="+mn-cs"/>
                        </a:rPr>
                        <a:t>Wound/Wait Scheme</a:t>
                      </a:r>
                      <a:endParaRPr lang="en-US" sz="1400" b="1">
                        <a:solidFill>
                          <a:schemeClr val="bg1"/>
                        </a:solidFill>
                      </a:endParaRPr>
                    </a:p>
                  </a:txBody>
                  <a:tcPr>
                    <a:solidFill>
                      <a:schemeClr val="accent2"/>
                    </a:solidFill>
                  </a:tcPr>
                </a:tc>
                <a:extLst>
                  <a:ext uri="{0D108BD9-81ED-4DB2-BD59-A6C34878D82A}">
                    <a16:rowId xmlns:a16="http://schemas.microsoft.com/office/drawing/2014/main" val="2955275600"/>
                  </a:ext>
                </a:extLst>
              </a:tr>
              <a:tr h="370840">
                <a:tc>
                  <a:txBody>
                    <a:bodyPr vert="horz" wrap="square"/>
                    <a:lstStyle/>
                    <a:p>
                      <a:r>
                        <a:rPr lang="en-US" sz="1400" b="0" i="0" u="none" strike="noStrike" kern="1200" baseline="0">
                          <a:solidFill>
                            <a:schemeClr val="dk1"/>
                          </a:solidFill>
                          <a:latin typeface="+mn-lt"/>
                          <a:ea typeface="+mn-ea"/>
                          <a:cs typeface="+mn-cs"/>
                        </a:rPr>
                        <a:t>T1 (11548789)</a:t>
                      </a:r>
                      <a:endParaRPr lang="en-US" sz="1400"/>
                    </a:p>
                  </a:txBody>
                  <a:tcPr/>
                </a:tc>
                <a:tc>
                  <a:txBody>
                    <a:bodyPr vert="horz" wrap="square"/>
                    <a:lstStyle/>
                    <a:p>
                      <a:r>
                        <a:rPr lang="en-US" sz="1400" b="0" i="0" u="none" strike="noStrike" kern="1200" baseline="0">
                          <a:solidFill>
                            <a:schemeClr val="dk1"/>
                          </a:solidFill>
                          <a:latin typeface="+mn-lt"/>
                          <a:ea typeface="+mn-ea"/>
                          <a:cs typeface="+mn-cs"/>
                        </a:rPr>
                        <a:t>T2 (19562545)</a:t>
                      </a:r>
                      <a:endParaRPr lang="en-US" sz="1400"/>
                    </a:p>
                  </a:txBody>
                  <a:tcPr/>
                </a:tc>
                <a:tc>
                  <a:txBody>
                    <a:bodyPr vert="horz" wrap="square"/>
                    <a:lstStyle/>
                    <a:p>
                      <a:pPr marL="285750" indent="-285750">
                        <a:buFont typeface="Arial" pitchFamily="34" charset="0"/>
                        <a:buChar char="•"/>
                      </a:pPr>
                      <a:r>
                        <a:rPr lang="en-US" sz="1400" b="0" i="0" u="none" strike="noStrike" kern="1200" baseline="0">
                          <a:solidFill>
                            <a:schemeClr val="dk1"/>
                          </a:solidFill>
                          <a:latin typeface="+mn-lt"/>
                          <a:ea typeface="+mn-ea"/>
                          <a:cs typeface="+mn-cs"/>
                        </a:rPr>
                        <a:t>T1 waits until T2 is completed and T2 releases its locks.</a:t>
                      </a:r>
                      <a:endParaRPr lang="en-US" sz="1400"/>
                    </a:p>
                  </a:txBody>
                  <a:tcPr/>
                </a:tc>
                <a:tc>
                  <a:txBody>
                    <a:bodyPr vert="horz" wrap="square"/>
                    <a:lstStyle/>
                    <a:p>
                      <a:pPr marL="285750" indent="-285750">
                        <a:buFont typeface="Arial" pitchFamily="34" charset="0"/>
                        <a:buChar char="•"/>
                      </a:pPr>
                      <a:r>
                        <a:rPr lang="en-US" sz="1400" b="0" i="0" u="none" strike="noStrike" kern="1200" baseline="0">
                          <a:solidFill>
                            <a:schemeClr val="dk1"/>
                          </a:solidFill>
                          <a:latin typeface="+mn-lt"/>
                          <a:ea typeface="+mn-ea"/>
                          <a:cs typeface="+mn-cs"/>
                        </a:rPr>
                        <a:t>T1 preempts (rolls back) T2.</a:t>
                      </a:r>
                    </a:p>
                    <a:p>
                      <a:pPr marL="285750" indent="-285750">
                        <a:buFont typeface="Arial" pitchFamily="34" charset="0"/>
                        <a:buChar char="•"/>
                      </a:pPr>
                      <a:r>
                        <a:rPr lang="en-US" sz="1400" b="0" i="0" u="none" strike="noStrike" kern="1200" baseline="0">
                          <a:solidFill>
                            <a:schemeClr val="dk1"/>
                          </a:solidFill>
                          <a:latin typeface="+mn-lt"/>
                          <a:ea typeface="+mn-ea"/>
                          <a:cs typeface="+mn-cs"/>
                        </a:rPr>
                        <a:t>T2 is rescheduled using the same time stamp.</a:t>
                      </a:r>
                      <a:endParaRPr lang="en-US" sz="1400"/>
                    </a:p>
                  </a:txBody>
                  <a:tcPr/>
                </a:tc>
                <a:extLst>
                  <a:ext uri="{0D108BD9-81ED-4DB2-BD59-A6C34878D82A}">
                    <a16:rowId xmlns:a16="http://schemas.microsoft.com/office/drawing/2014/main" val="2928503994"/>
                  </a:ext>
                </a:extLst>
              </a:tr>
              <a:tr h="370840">
                <a:tc>
                  <a:txBody>
                    <a:bodyPr vert="horz" wrap="square"/>
                    <a:lstStyle/>
                    <a:p>
                      <a:r>
                        <a:rPr lang="en-US" sz="1400" b="0" i="0" u="none" strike="noStrike" kern="1200" baseline="0">
                          <a:solidFill>
                            <a:schemeClr val="dk1"/>
                          </a:solidFill>
                          <a:latin typeface="+mn-lt"/>
                          <a:ea typeface="+mn-ea"/>
                          <a:cs typeface="+mn-cs"/>
                        </a:rPr>
                        <a:t>T2 (19562545)</a:t>
                      </a:r>
                      <a:endParaRPr lang="en-US" sz="1400"/>
                    </a:p>
                  </a:txBody>
                  <a:tcPr/>
                </a:tc>
                <a:tc>
                  <a:txBody>
                    <a:bodyPr vert="horz" wrap="square"/>
                    <a:lstStyle/>
                    <a:p>
                      <a:r>
                        <a:rPr lang="en-US" sz="1400" b="0" i="0" u="none" strike="noStrike" kern="1200" baseline="0">
                          <a:solidFill>
                            <a:schemeClr val="dk1"/>
                          </a:solidFill>
                          <a:latin typeface="+mn-lt"/>
                          <a:ea typeface="+mn-ea"/>
                          <a:cs typeface="+mn-cs"/>
                        </a:rPr>
                        <a:t>T1 (11548789)</a:t>
                      </a:r>
                      <a:endParaRPr lang="en-US" sz="1400"/>
                    </a:p>
                  </a:txBody>
                  <a:tcPr/>
                </a:tc>
                <a:tc>
                  <a:txBody>
                    <a:bodyPr vert="horz" wrap="square"/>
                    <a:lstStyle/>
                    <a:p>
                      <a:pPr marL="285750" indent="-285750">
                        <a:buFont typeface="Arial" pitchFamily="34" charset="0"/>
                        <a:buChar char="•"/>
                      </a:pPr>
                      <a:r>
                        <a:rPr lang="en-US" sz="1400" b="0" i="0" u="none" strike="noStrike" kern="1200" baseline="0">
                          <a:solidFill>
                            <a:schemeClr val="dk1"/>
                          </a:solidFill>
                          <a:latin typeface="+mn-lt"/>
                          <a:ea typeface="+mn-ea"/>
                          <a:cs typeface="+mn-cs"/>
                        </a:rPr>
                        <a:t>T2 dies (rolls back).</a:t>
                      </a:r>
                    </a:p>
                    <a:p>
                      <a:pPr marL="285750" indent="-285750">
                        <a:buFont typeface="Arial" pitchFamily="34" charset="0"/>
                        <a:buChar char="•"/>
                      </a:pPr>
                      <a:r>
                        <a:rPr lang="en-US" sz="1400" b="0" i="0" u="none" strike="noStrike" kern="1200" baseline="0">
                          <a:solidFill>
                            <a:schemeClr val="dk1"/>
                          </a:solidFill>
                          <a:latin typeface="+mn-lt"/>
                          <a:ea typeface="+mn-ea"/>
                          <a:cs typeface="+mn-cs"/>
                        </a:rPr>
                        <a:t>T2 is rescheduled using the same time stamp.</a:t>
                      </a:r>
                      <a:endParaRPr lang="en-US" sz="1400"/>
                    </a:p>
                  </a:txBody>
                  <a:tcPr/>
                </a:tc>
                <a:tc>
                  <a:txBody>
                    <a:bodyPr vert="horz" wrap="square"/>
                    <a:lstStyle/>
                    <a:p>
                      <a:pPr marL="285750" indent="-285750">
                        <a:buFont typeface="Arial" pitchFamily="34" charset="0"/>
                        <a:buChar char="•"/>
                      </a:pPr>
                      <a:r>
                        <a:rPr lang="en-US" sz="1400" b="0" i="0" u="none" strike="noStrike" kern="1200" baseline="0">
                          <a:solidFill>
                            <a:schemeClr val="dk1"/>
                          </a:solidFill>
                          <a:latin typeface="+mn-lt"/>
                          <a:ea typeface="+mn-ea"/>
                          <a:cs typeface="+mn-cs"/>
                        </a:rPr>
                        <a:t>T2 waits until T1 is completed and T1 releases its locks.</a:t>
                      </a:r>
                      <a:endParaRPr lang="en-US" sz="1400"/>
                    </a:p>
                  </a:txBody>
                  <a:tcPr/>
                </a:tc>
                <a:extLst>
                  <a:ext uri="{0D108BD9-81ED-4DB2-BD59-A6C34878D82A}">
                    <a16:rowId xmlns:a16="http://schemas.microsoft.com/office/drawing/2014/main" val="197355486"/>
                  </a:ext>
                </a:extLst>
              </a:tr>
            </a:tbl>
          </a:graphicData>
        </a:graphic>
      </p:graphicFrame>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 with Optimistic Methods (1 of 2)</a:t>
            </a:r>
          </a:p>
        </p:txBody>
      </p:sp>
      <p:sp>
        <p:nvSpPr>
          <p:cNvPr id="41987" name="Content Placeholder 2"/>
          <p:cNvSpPr>
            <a:spLocks noGrp="1"/>
          </p:cNvSpPr>
          <p:nvPr>
            <p:ph idx="1"/>
          </p:nvPr>
        </p:nvSpPr>
        <p:spPr>
          <a:xfrm>
            <a:off x="365125" y="1538819"/>
            <a:ext cx="8415338" cy="317779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Optimistic approach: based on the assumption that the majority of database operations do not conflict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Does not require locking or time stamping techniques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is executed without restrictions until it is committed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Phases of optimistic approach</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Validation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Write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301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 with Optimistic Methods (2 of 2)</a:t>
            </a:r>
          </a:p>
        </p:txBody>
      </p:sp>
      <p:sp>
        <p:nvSpPr>
          <p:cNvPr id="6" name="Content Placeholder 5"/>
          <p:cNvSpPr>
            <a:spLocks noGrp="1"/>
          </p:cNvSpPr>
          <p:nvPr>
            <p:ph idx="1"/>
          </p:nvPr>
        </p:nvSpPr>
        <p:spPr>
          <a:xfrm>
            <a:off x="365125" y="1538819"/>
            <a:ext cx="8415338" cy="596009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Read phase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Reads the database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Executes the needed computations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Makes the updates to a private copy of the database values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Validation phase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is validated to ensure that the changes made will not affect the integrity and consistency of the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Write phase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Changes are permanently applied to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ANSI Levels of Transaction Isolation (1 of 2)</a:t>
            </a:r>
          </a:p>
        </p:txBody>
      </p:sp>
      <p:sp>
        <p:nvSpPr>
          <p:cNvPr id="7" name="Content Placeholder 6"/>
          <p:cNvSpPr>
            <a:spLocks noGrp="1"/>
          </p:cNvSpPr>
          <p:nvPr>
            <p:ph idx="1"/>
          </p:nvPr>
        </p:nvSpPr>
        <p:spPr>
          <a:xfrm>
            <a:off x="365125" y="1538819"/>
            <a:ext cx="8415338" cy="381335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ANSI SQL standard (1992) defines transaction management based on transaction isolation levels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isolation levels refer to the degree to which transaction data is “protected or isolated” from other concurrent transactions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isolation levels are described by the type of “reads” that a transaction allows or not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Dirty read: transaction can read data that is not yet committed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Nonrepeatable read: transaction reads a given row at time t1, and then it reads the same row at time t2, yielding different results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original row may have been updated or deleted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Phantom read: transaction executes a query at time t1, and then it runs the same query at time t2, yielding additional rows that satisfy the query</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040665442"/>
      </p:ext>
    </p:extLst>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ANSI Levels of Transaction Isolation (2 of 2)</a:t>
            </a:r>
          </a:p>
        </p:txBody>
      </p:sp>
      <p:sp>
        <p:nvSpPr>
          <p:cNvPr id="7" name="Content Placeholder 6"/>
          <p:cNvSpPr>
            <a:spLocks noGrp="1"/>
          </p:cNvSpPr>
          <p:nvPr>
            <p:ph idx="1"/>
          </p:nvPr>
        </p:nvSpPr>
        <p:spPr>
          <a:xfrm>
            <a:off x="365125" y="1538819"/>
            <a:ext cx="8415338" cy="354712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Read Uncommitted will read uncommitted data from other transactions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Increases transaction performance but at the cost of data consistency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Read Committed forces transactions to read only committed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Default mode of operation for most databases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Repeatable Read isolation level ensures that queries return consistent results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Uses shared locks to ensure other transactions do not update a row after the original query reads it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Serializable isolation level is the most restrictive level defined by the ANSI SQL standard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Deadlocks are still always possible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8442853"/>
      </p:ext>
    </p:extLst>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Recovery Management </a:t>
            </a:r>
          </a:p>
        </p:txBody>
      </p:sp>
      <p:sp>
        <p:nvSpPr>
          <p:cNvPr id="45059" name="Content Placeholder 2"/>
          <p:cNvSpPr>
            <a:spLocks noGrp="1"/>
          </p:cNvSpPr>
          <p:nvPr>
            <p:ph idx="1"/>
          </p:nvPr>
        </p:nvSpPr>
        <p:spPr>
          <a:xfrm>
            <a:off x="365125" y="1538819"/>
            <a:ext cx="8415338" cy="21498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recovery: restores database from a given state to a previously consistent state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Recovery transactions are based on the atomic transaction property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portions of a transaction must be treated as a single logical unit of work</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transaction operation cannot be completed:</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must be aborted</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Changes to database must be rolled back</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3" name="Content Placeholder 2"/>
          <p:cNvSpPr>
            <a:spLocks noGrp="1"/>
          </p:cNvSpPr>
          <p:nvPr>
            <p:ph idx="1"/>
          </p:nvPr>
        </p:nvSpPr>
        <p:spPr>
          <a:xfrm>
            <a:off x="365125" y="1538819"/>
            <a:ext cx="8415338" cy="398570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After completing this chapter, you will be able to:</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role of business intelligence in providing comprehensive business decision support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architecture, reporting styles, evolution, and benefits of business intelligence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Differentiate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between operational data and decision support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purpose, characteristics, and components of a data warehouse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Develop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star and snowflake schemas for decision-making purposes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characteristics and capabilities of online analytical processing (OLAP)</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role and functions of data analytics and data mining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Explain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how SQL analytic functions are used to support data analytics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Define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visualization and explain how it supports business intelligence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Data Warehouse (3 of 3)</a:t>
            </a:r>
            <a:endParaRPr lang="en-US"/>
          </a:p>
        </p:txBody>
      </p:sp>
      <p:pic>
        <p:nvPicPr>
          <p:cNvPr id="5" name="Content Placeholder 4" descr="Figure 13.4 depicts the creation of a data warehouse through transforming operational data using the ETL process.   " title="Figure 13.4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524000"/>
            <a:ext cx="7057878" cy="4114800"/>
          </a:xfr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511606228"/>
      </p:ext>
    </p:extLst>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Transaction Recovery (1 of 3)</a:t>
            </a:r>
          </a:p>
        </p:txBody>
      </p:sp>
      <p:sp>
        <p:nvSpPr>
          <p:cNvPr id="6" name="Content Placeholder 5"/>
          <p:cNvSpPr>
            <a:spLocks noGrp="1"/>
          </p:cNvSpPr>
          <p:nvPr>
            <p:ph idx="1"/>
          </p:nvPr>
        </p:nvSpPr>
        <p:spPr>
          <a:xfrm>
            <a:off x="365125" y="1538819"/>
            <a:ext cx="8415338" cy="471205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Concepts that affect the recovery process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Write-ahead log protocol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Ensures that transaction logs are always written before the data are updated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Redundant transaction logs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 that a physical disk failure will not impair the DBMS’s ability to recover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Buffers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Temporary storage areas in a primary memory </a:t>
            </a: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used to speed up disk operations</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Checkpoints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Allows DBMS to write all its updated buffers in memory to disk</a:t>
            </a: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10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Transaction Recovery (2 of 3)</a:t>
            </a:r>
          </a:p>
        </p:txBody>
      </p:sp>
      <p:sp>
        <p:nvSpPr>
          <p:cNvPr id="6" name="Content Placeholder 5"/>
          <p:cNvSpPr>
            <a:spLocks noGrp="1"/>
          </p:cNvSpPr>
          <p:nvPr>
            <p:ph idx="1"/>
          </p:nvPr>
        </p:nvSpPr>
        <p:spPr>
          <a:xfrm>
            <a:off x="365125" y="1538819"/>
            <a:ext cx="8415338" cy="351480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Techniques used in transaction recovery procedures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Deferred-write technique or deferred update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operations do not immediately update the physical database</a:t>
            </a:r>
            <a:endParaRPr lang="en-US" alt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Only transaction log is updated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Write-through technique or immediate update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is immediately updated by transaction operations during transaction’s execution</a:t>
            </a: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Transaction Recovery (3 of 3)</a:t>
            </a:r>
          </a:p>
        </p:txBody>
      </p:sp>
      <p:sp>
        <p:nvSpPr>
          <p:cNvPr id="48131" name="Content Placeholder 2"/>
          <p:cNvSpPr>
            <a:spLocks noGrp="1"/>
          </p:cNvSpPr>
          <p:nvPr>
            <p:ph idx="1"/>
          </p:nvPr>
        </p:nvSpPr>
        <p:spPr>
          <a:xfrm>
            <a:off x="365125" y="1538819"/>
            <a:ext cx="8415338" cy="218367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Recovery process steps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the last check point in the transaction log</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transaction was committed before the last check point nothing needs to be done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transaction was committed after the last check point the transaction log is used to redo the transaction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transaction had a ROLLBACK operation after the last check point </a:t>
            </a: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DBMS uses the transaction log records to ROLLBACK or undo the operations, using the “before” values in the transaction log</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(1 of 2)</a:t>
            </a:r>
          </a:p>
        </p:txBody>
      </p:sp>
      <p:sp>
        <p:nvSpPr>
          <p:cNvPr id="49155" name="Content Placeholder 2"/>
          <p:cNvSpPr>
            <a:spLocks noGrp="1"/>
          </p:cNvSpPr>
          <p:nvPr>
            <p:ph idx="1"/>
          </p:nvPr>
        </p:nvSpPr>
        <p:spPr>
          <a:xfrm>
            <a:off x="365125" y="1538819"/>
            <a:ext cx="8415338" cy="340093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transaction is a sequence of database operations that access the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Transactions have four main properties: atomicity, consistency, isolation, and durability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provides support for transactions through the use of two statements: COMMIT, which saves changes to disk, and ROLLBACK, which restores the previous database state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Concurrency control coordinates the simultaneous execution of transactions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lock guarantees unique access to a data item by a transaction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Serializability of schedules is guaranteed through the use of two-phase locking</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(2 of 2)</a:t>
            </a:r>
          </a:p>
        </p:txBody>
      </p:sp>
      <p:sp>
        <p:nvSpPr>
          <p:cNvPr id="49155" name="Content Placeholder 2"/>
          <p:cNvSpPr>
            <a:spLocks noGrp="1"/>
          </p:cNvSpPr>
          <p:nvPr>
            <p:ph idx="1"/>
          </p:nvPr>
        </p:nvSpPr>
        <p:spPr>
          <a:xfrm>
            <a:off x="365125" y="1538819"/>
            <a:ext cx="8415338" cy="264687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Concurrency control with time stamping methods assigns a unique time stamp to each transaction and schedules the execution of conflicting transactions in time stamp order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Concurrency control with optimistic methods assumes that the majority of database transactions do not conflict and that transactions are executed concurrently, using private, temporary copies of the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recovery restores the database from a given state to a previous consistent state</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42963382"/>
      </p:ext>
    </p:extLst>
  </p:cSld>
  <p:clrMapOvr>
    <a:masterClrMapping/>
  </p:clrMapOvr>
  <p:transition/>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2627376" y="2362200"/>
            <a:ext cx="6738112" cy="1381108"/>
          </a:xfrm>
        </p:spPr>
        <p:txBody>
          <a:bodyPr/>
          <a:lstStyle/>
          <a:p>
            <a:pPr>
              <a:defRPr/>
            </a:pPr>
            <a:r>
              <a:rPr lang="en-US" altLang="en-US" sz="3136">
                <a:solidFill>
                  <a:srgbClr val="0070C0"/>
                </a:solidFill>
                <a:latin typeface="Candara" panose="020e0502030303020204" pitchFamily="34" charset="0"/>
              </a:rPr>
              <a:t>Introduction to Database Systems</a:t>
            </a:r>
            <a:br>
              <a:rPr lang="en-US" altLang="en-US" sz="3136">
                <a:solidFill>
                  <a:srgbClr val="0070C0"/>
                </a:solidFill>
                <a:latin typeface="Candara" panose="020e0502030303020204" pitchFamily="34" charset="0"/>
              </a:rPr>
            </a:br>
            <a:r>
              <a:rPr lang="en-US" altLang="en-US" i="1">
                <a:solidFill>
                  <a:srgbClr val="0070C0"/>
                </a:solidFill>
                <a:latin typeface="+mj-lt"/>
              </a:rPr>
              <a:t>Week 7</a:t>
            </a:r>
            <a:br>
              <a:rPr lang="en-US" altLang="en-US" i="1">
                <a:solidFill>
                  <a:srgbClr val="0070C0"/>
                </a:solidFill>
                <a:latin typeface="+mj-lt"/>
              </a:rPr>
            </a:br>
            <a:r>
              <a:rPr lang="en-US" altLang="en-US" i="1">
                <a:solidFill>
                  <a:srgbClr val="0070C0"/>
                </a:solidFill>
                <a:latin typeface="+mj-lt"/>
              </a:rPr>
              <a:t>Exam Review</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a:lnSpc>
                <a:spcPct val="90000"/>
              </a:lnSpc>
            </a:pPr>
            <a:r>
              <a:rPr lang="en-US" altLang="en-US" sz="1568"/>
              <a:t>School of Engineering and Computing Sciences</a:t>
            </a:r>
            <a:br>
              <a:rPr lang="en-US" altLang="en-US" sz="1568"/>
            </a:br>
            <a:br>
              <a:rPr lang="en-US" altLang="en-US" sz="1568"/>
            </a:br>
            <a:r>
              <a:rPr lang="en-US" altLang="en-US" sz="1568"/>
              <a:t>Fall 2020</a:t>
            </a:r>
            <a:br>
              <a:rPr lang="en-US" altLang="en-US" sz="1568"/>
            </a:br>
            <a:endParaRPr lang="en-US" altLang="en-US" sz="1568"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3457448" y="4424682"/>
            <a:ext cx="5077968" cy="980469"/>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mn-cs"/>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mn-cs"/>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mn-cs"/>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defTabSz="597365">
              <a:buNone/>
              <a:defRPr/>
            </a:pPr>
            <a:r>
              <a:rPr lang="en-US" altLang="en-US" sz="1699" kern="0">
                <a:latin typeface="Arial" pitchFamily="34" charset="0"/>
                <a:sym typeface="Arial" pitchFamily="34" charset="0"/>
              </a:rPr>
              <a:t>Dr. Stan Ustymenko</a:t>
            </a:r>
          </a:p>
          <a:p>
            <a:pPr marL="0" indent="0" algn="ctr" defTabSz="597365">
              <a:buNone/>
              <a:defRPr/>
            </a:pPr>
            <a:r>
              <a:rPr lang="en-US" altLang="en-US" sz="1699" kern="0">
                <a:latin typeface="Arial" pitchFamily="34" charset="0"/>
                <a:sym typeface="Arial" pitchFamily="34" charset="0"/>
              </a:rPr>
              <a:t>stanislav.ustymenko@tamucc.edu</a:t>
            </a:r>
          </a:p>
        </p:txBody>
      </p:sp>
    </p:spTree>
  </p:cSld>
  <p:clrMapOvr>
    <a:masterClrMapping/>
  </p:clrMapOvr>
  <p:transition/>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5D94218-CB86-4BAB-987D-32B91645FBD9}"/>
              </a:ext>
            </a:extLst>
          </p:cNvPr>
          <p:cNvSpPr>
            <a:spLocks noGrp="1"/>
          </p:cNvSpPr>
          <p:nvPr>
            <p:ph type="title"/>
          </p:nvPr>
        </p:nvSpPr>
        <p:spPr/>
        <p:txBody>
          <a:bodyPr/>
          <a:lstStyle/>
          <a:p>
            <a:r>
              <a:rPr lang="en-US"/>
              <a:t>Exam 1</a:t>
            </a:r>
          </a:p>
        </p:txBody>
      </p:sp>
      <p:sp>
        <p:nvSpPr>
          <p:cNvPr id="3" name="Content Placeholder 2">
            <a:extLst>
              <a:ext uri="{FF2B5EF4-FFF2-40B4-BE49-F238E27FC236}">
                <a16:creationId xmlns:a16="http://schemas.microsoft.com/office/drawing/2014/main" id="{5FEE22F2-8057-4FF0-A8A6-DFACA1E55637}"/>
              </a:ext>
            </a:extLst>
          </p:cNvPr>
          <p:cNvSpPr>
            <a:spLocks noGrp="1"/>
          </p:cNvSpPr>
          <p:nvPr>
            <p:ph idx="1"/>
          </p:nvPr>
        </p:nvSpPr>
        <p:spPr/>
        <p:txBody>
          <a:bodyPr/>
          <a:lstStyle/>
          <a:p>
            <a:r>
              <a:rPr lang="en-US" sz="3200"/>
              <a:t>Date: Friday Oct. 2</a:t>
            </a:r>
            <a:r>
              <a:rPr lang="en-US" sz="3200" baseline="30000"/>
              <a:t>nd</a:t>
            </a:r>
            <a:r>
              <a:rPr lang="en-US" sz="3200"/>
              <a:t> </a:t>
            </a:r>
          </a:p>
          <a:p>
            <a:r>
              <a:rPr lang="en-US" sz="3200"/>
              <a:t>Time: 8:00-8:50</a:t>
            </a:r>
          </a:p>
          <a:p>
            <a:pPr lvl="1"/>
            <a:r>
              <a:rPr lang="en-US" sz="3200"/>
              <a:t>Up to 90 minutes </a:t>
            </a:r>
          </a:p>
          <a:p>
            <a:r>
              <a:rPr lang="en-US" sz="3200"/>
              <a:t>Place: BlackBoard</a:t>
            </a:r>
            <a:endParaRPr lang="en-US" sz="3200"/>
          </a:p>
        </p:txBody>
      </p:sp>
      <p:sp>
        <p:nvSpPr>
          <p:cNvPr id="5" name="Slide Number Placeholder 4">
            <a:extLst>
              <a:ext uri="{FF2B5EF4-FFF2-40B4-BE49-F238E27FC236}">
                <a16:creationId xmlns:a16="http://schemas.microsoft.com/office/drawing/2014/main" id="{0B8EED83-6250-49C6-A38C-879FDD251D0E}"/>
              </a:ext>
            </a:extLst>
          </p:cNvPr>
          <p:cNvSpPr>
            <a:spLocks noGrp="1"/>
          </p:cNvSpPr>
          <p:nvPr>
            <p:ph type="sldNum" sz="quarter" idx="11"/>
          </p:nvPr>
        </p:nvSpPr>
        <p:spPr/>
        <p:txBody>
          <a:bodyPr/>
          <a:lstStyle/>
          <a:p>
            <a:fld id="{F6F07AAD-C7E9-4A4F-A35D-1FE4BB1C7FFD}" type="slidenum">
              <a:rPr lang="en-US" altLang="en-US" smtClean="0"/>
              <a:t>206</a:t>
            </a:fld>
            <a:endParaRPr lang="en-US" altLang="en-US"/>
          </a:p>
        </p:txBody>
      </p:sp>
    </p:spTree>
    <p:extLst>
      <p:ext uri="{BB962C8B-B14F-4D97-AF65-F5344CB8AC3E}">
        <p14:creationId xmlns:p14="http://schemas.microsoft.com/office/powerpoint/2010/main" val="1379144185"/>
      </p:ext>
    </p:extLst>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325B988-EA07-4DAF-9E08-60F7CC0DBC5A}"/>
              </a:ext>
            </a:extLst>
          </p:cNvPr>
          <p:cNvSpPr>
            <a:spLocks noGrp="1"/>
          </p:cNvSpPr>
          <p:nvPr>
            <p:ph type="title"/>
          </p:nvPr>
        </p:nvSpPr>
        <p:spPr/>
        <p:txBody>
          <a:bodyPr/>
          <a:lstStyle/>
          <a:p>
            <a:r>
              <a:rPr lang="en-US" err="1"/>
              <a:t>Respondus Lock-Down Browser</a:t>
            </a:r>
          </a:p>
        </p:txBody>
      </p:sp>
      <p:sp>
        <p:nvSpPr>
          <p:cNvPr id="3" name="Content Placeholder 2">
            <a:extLst>
              <a:ext uri="{FF2B5EF4-FFF2-40B4-BE49-F238E27FC236}">
                <a16:creationId xmlns:a16="http://schemas.microsoft.com/office/drawing/2014/main" id="{68D05695-F041-45F1-91BC-C53ACDCB47F9}"/>
              </a:ext>
            </a:extLst>
          </p:cNvPr>
          <p:cNvSpPr>
            <a:spLocks noGrp="1"/>
          </p:cNvSpPr>
          <p:nvPr>
            <p:ph idx="1"/>
          </p:nvPr>
        </p:nvSpPr>
        <p:spPr/>
        <p:txBody>
          <a:bodyPr/>
          <a:lstStyle/>
          <a:p>
            <a:r>
              <a:rPr lang="en-US"/>
              <a:t>Download and install LockDown Browser from this link:</a:t>
            </a:r>
          </a:p>
          <a:p>
            <a:pPr marL="0" indent="0">
              <a:buNone/>
            </a:pPr>
            <a:endParaRPr lang="en-US"/>
          </a:p>
          <a:p>
            <a:pPr lvl="1"/>
            <a:r>
              <a:rPr lang="en-US" u="sng">
                <a:hlinkClick r:id="rId2"/>
              </a:rPr>
              <a:t>https://download.respondus.com/lockdown/download.php?id=797913747</a:t>
            </a:r>
            <a:endParaRPr lang="en-US"/>
          </a:p>
          <a:p>
            <a:pPr marL="0" indent="0">
              <a:buNone/>
            </a:pPr>
            <a:endParaRPr lang="en-US"/>
          </a:p>
          <a:p>
            <a:r>
              <a:rPr lang="en-US"/>
              <a:t>Once Installed, you can:</a:t>
            </a:r>
          </a:p>
          <a:p>
            <a:pPr lvl="1"/>
            <a:r>
              <a:rPr lang="en-US"/>
              <a:t>Start LockDown Browser</a:t>
            </a:r>
          </a:p>
          <a:p>
            <a:pPr lvl="1"/>
            <a:r>
              <a:rPr lang="en-US"/>
              <a:t>Log into Blackboard Learn</a:t>
            </a:r>
          </a:p>
          <a:p>
            <a:pPr lvl="1"/>
            <a:r>
              <a:rPr lang="en-US"/>
              <a:t>Navigate to the test</a:t>
            </a:r>
          </a:p>
          <a:p>
            <a:pPr marL="0" indent="0">
              <a:buNone/>
            </a:pPr>
            <a:br>
              <a:rPr lang="en-US"/>
            </a:br>
            <a:endParaRPr lang="en-US"/>
          </a:p>
        </p:txBody>
      </p:sp>
      <p:sp>
        <p:nvSpPr>
          <p:cNvPr id="5" name="Slide Number Placeholder 4">
            <a:extLst>
              <a:ext uri="{FF2B5EF4-FFF2-40B4-BE49-F238E27FC236}">
                <a16:creationId xmlns:a16="http://schemas.microsoft.com/office/drawing/2014/main" id="{F6FA13B9-3E3E-4F22-A625-CE13B660A615}"/>
              </a:ext>
            </a:extLst>
          </p:cNvPr>
          <p:cNvSpPr>
            <a:spLocks noGrp="1"/>
          </p:cNvSpPr>
          <p:nvPr>
            <p:ph type="sldNum" sz="quarter" idx="11"/>
          </p:nvPr>
        </p:nvSpPr>
        <p:spPr/>
        <p:txBody>
          <a:bodyPr/>
          <a:lstStyle/>
          <a:p>
            <a:fld id="{F6F07AAD-C7E9-4A4F-A35D-1FE4BB1C7FFD}" type="slidenum">
              <a:rPr lang="en-US" altLang="en-US" smtClean="0"/>
              <a:t>207</a:t>
            </a:fld>
            <a:endParaRPr lang="en-US" altLang="en-US"/>
          </a:p>
        </p:txBody>
      </p:sp>
    </p:spTree>
    <p:extLst>
      <p:ext uri="{BB962C8B-B14F-4D97-AF65-F5344CB8AC3E}">
        <p14:creationId xmlns:p14="http://schemas.microsoft.com/office/powerpoint/2010/main" val="3868084784"/>
      </p:ext>
    </p:extLst>
  </p:cSld>
  <p:clrMapOvr>
    <a:masterClrMapping/>
  </p:clrMapOvr>
  <p:transition/>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8A6FA96-C332-408A-81AE-8004E227C4F6}"/>
              </a:ext>
            </a:extLst>
          </p:cNvPr>
          <p:cNvSpPr>
            <a:spLocks noGrp="1"/>
          </p:cNvSpPr>
          <p:nvPr>
            <p:ph type="title"/>
          </p:nvPr>
        </p:nvSpPr>
        <p:spPr/>
        <p:txBody>
          <a:bodyPr/>
          <a:lstStyle/>
          <a:p>
            <a:r>
              <a:rPr lang="en-US"/>
              <a:t>Topics</a:t>
            </a:r>
          </a:p>
        </p:txBody>
      </p:sp>
      <p:sp>
        <p:nvSpPr>
          <p:cNvPr id="3" name="Content Placeholder 2">
            <a:extLst>
              <a:ext uri="{FF2B5EF4-FFF2-40B4-BE49-F238E27FC236}">
                <a16:creationId xmlns:a16="http://schemas.microsoft.com/office/drawing/2014/main" id="{5E85006B-AF48-4662-B632-B17E3B924F22}"/>
              </a:ext>
            </a:extLst>
          </p:cNvPr>
          <p:cNvSpPr>
            <a:spLocks noGrp="1"/>
          </p:cNvSpPr>
          <p:nvPr>
            <p:ph idx="1"/>
          </p:nvPr>
        </p:nvSpPr>
        <p:spPr/>
        <p:txBody>
          <a:bodyPr/>
          <a:lstStyle/>
          <a:p>
            <a:pPr lvl="1"/>
            <a:r>
              <a:rPr lang="en-US" altLang="en-US" sz="2901"/>
              <a:t>Overview of Database Systems</a:t>
            </a:r>
          </a:p>
          <a:p>
            <a:pPr lvl="1"/>
            <a:r>
              <a:rPr lang="en-US" altLang="en-US" sz="3200"/>
              <a:t>Transaction Management and Concurrency Control</a:t>
            </a:r>
            <a:endParaRPr lang="en-US" altLang="en-US" sz="2901"/>
          </a:p>
          <a:p>
            <a:pPr lvl="1"/>
            <a:r>
              <a:rPr lang="en-US" altLang="en-US" sz="2901"/>
              <a:t> Performance tuning </a:t>
            </a:r>
          </a:p>
          <a:p>
            <a:pPr lvl="2"/>
            <a:r>
              <a:rPr lang="en-US" altLang="en-US" sz="2494"/>
              <a:t>Basics</a:t>
            </a:r>
          </a:p>
          <a:p>
            <a:pPr lvl="2"/>
            <a:r>
              <a:rPr lang="en-US" altLang="en-US" sz="2494"/>
              <a:t>MySQL</a:t>
            </a:r>
          </a:p>
          <a:p>
            <a:pPr lvl="2"/>
            <a:r>
              <a:rPr lang="en-US" altLang="en-US" sz="2494"/>
              <a:t>Oracle</a:t>
            </a:r>
          </a:p>
          <a:p>
            <a:pPr lvl="1"/>
            <a:r>
              <a:rPr lang="en-US" altLang="en-US" sz="3200"/>
              <a:t>Business Intelligence &amp; Data Warehouses</a:t>
            </a:r>
            <a:endParaRPr lang="en-US" altLang="en-US" sz="2901"/>
          </a:p>
          <a:p>
            <a:pPr lvl="1"/>
            <a:endParaRPr lang="en-US" sz="2901"/>
          </a:p>
        </p:txBody>
      </p:sp>
      <p:sp>
        <p:nvSpPr>
          <p:cNvPr id="5" name="Slide Number Placeholder 4">
            <a:extLst>
              <a:ext uri="{FF2B5EF4-FFF2-40B4-BE49-F238E27FC236}">
                <a16:creationId xmlns:a16="http://schemas.microsoft.com/office/drawing/2014/main" id="{F1B36BC3-DF76-4A3C-9388-64BBF86310DA}"/>
              </a:ext>
            </a:extLst>
          </p:cNvPr>
          <p:cNvSpPr>
            <a:spLocks noGrp="1"/>
          </p:cNvSpPr>
          <p:nvPr>
            <p:ph type="sldNum" sz="quarter" idx="11"/>
          </p:nvPr>
        </p:nvSpPr>
        <p:spPr/>
        <p:txBody>
          <a:bodyPr/>
          <a:lstStyle/>
          <a:p>
            <a:fld id="{F6F07AAD-C7E9-4A4F-A35D-1FE4BB1C7FFD}" type="slidenum">
              <a:rPr lang="en-US" altLang="en-US" smtClean="0"/>
              <a:t>208</a:t>
            </a:fld>
            <a:endParaRPr lang="en-US" altLang="en-US"/>
          </a:p>
        </p:txBody>
      </p:sp>
    </p:spTree>
    <p:extLst>
      <p:ext uri="{BB962C8B-B14F-4D97-AF65-F5344CB8AC3E}">
        <p14:creationId xmlns:p14="http://schemas.microsoft.com/office/powerpoint/2010/main" val="544311414"/>
      </p:ext>
    </p:extLst>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5A4C59E7-7C85-474E-AB81-AC26ECF35FE6}"/>
              </a:ext>
            </a:extLst>
          </p:cNvPr>
          <p:cNvSpPr>
            <a:spLocks noGrp="1"/>
          </p:cNvSpPr>
          <p:nvPr>
            <p:ph type="title"/>
          </p:nvPr>
        </p:nvSpPr>
        <p:spPr/>
        <p:txBody>
          <a:bodyPr/>
          <a:lstStyle/>
          <a:p>
            <a:r>
              <a:rPr lang="en-US" altLang="en-US" sz="2400"/>
              <a:t>Database Systems</a:t>
            </a:r>
            <a:br>
              <a:rPr lang="en-US" altLang="en-US" sz="2400"/>
            </a:br>
            <a:endParaRPr lang="en-US"/>
          </a:p>
        </p:txBody>
      </p:sp>
      <p:sp>
        <p:nvSpPr>
          <p:cNvPr id="3" name="Content Placeholder 2">
            <a:extLst>
              <a:ext uri="{FF2B5EF4-FFF2-40B4-BE49-F238E27FC236}">
                <a16:creationId xmlns:a16="http://schemas.microsoft.com/office/drawing/2014/main" id="{15A33BCE-2528-4AC4-B792-9D639CC96E59}"/>
              </a:ext>
            </a:extLst>
          </p:cNvPr>
          <p:cNvSpPr>
            <a:spLocks noGrp="1"/>
          </p:cNvSpPr>
          <p:nvPr>
            <p:ph idx="1"/>
          </p:nvPr>
        </p:nvSpPr>
        <p:spPr/>
        <p:txBody>
          <a:bodyPr/>
          <a:lstStyle/>
          <a:p>
            <a:r>
              <a:rPr lang="en-US" sz="2800"/>
              <a:t>Information, Data, Metadata</a:t>
            </a:r>
          </a:p>
          <a:p>
            <a:r>
              <a:rPr lang="en-US" altLang="en-US" sz="2800"/>
              <a:t>Database management system (DBMS) </a:t>
            </a:r>
          </a:p>
          <a:p>
            <a:r>
              <a:rPr lang="en-CA" sz="2800"/>
              <a:t>Database access languages and application programming interfaces </a:t>
            </a:r>
          </a:p>
          <a:p>
            <a:pPr lvl="1"/>
            <a:r>
              <a:rPr lang="en-US" sz="2400"/>
              <a:t>Query language: lets the user specify what must be done without having to specify how </a:t>
            </a:r>
          </a:p>
          <a:p>
            <a:pPr lvl="1"/>
            <a:r>
              <a:rPr lang="en-US" sz="2400"/>
              <a:t>Structured Query Language (SQL): de facto query language and data access standard supported by the majority of DBMS vendors</a:t>
            </a:r>
          </a:p>
          <a:p>
            <a:endParaRPr lang="en-US" sz="2800"/>
          </a:p>
        </p:txBody>
      </p:sp>
      <p:sp>
        <p:nvSpPr>
          <p:cNvPr id="5" name="Slide Number Placeholder 4">
            <a:extLst>
              <a:ext uri="{FF2B5EF4-FFF2-40B4-BE49-F238E27FC236}">
                <a16:creationId xmlns:a16="http://schemas.microsoft.com/office/drawing/2014/main" id="{8B116EB0-EC7D-4F5B-9E30-7A02A40389C4}"/>
              </a:ext>
            </a:extLst>
          </p:cNvPr>
          <p:cNvSpPr>
            <a:spLocks noGrp="1"/>
          </p:cNvSpPr>
          <p:nvPr>
            <p:ph type="sldNum" sz="quarter" idx="11"/>
          </p:nvPr>
        </p:nvSpPr>
        <p:spPr/>
        <p:txBody>
          <a:bodyPr/>
          <a:lstStyle/>
          <a:p>
            <a:fld id="{F6F07AAD-C7E9-4A4F-A35D-1FE4BB1C7FFD}" type="slidenum">
              <a:rPr lang="en-US" altLang="en-US" smtClean="0"/>
              <a:t>209</a:t>
            </a:fld>
            <a:endParaRPr lang="en-US" altLang="en-US"/>
          </a:p>
        </p:txBody>
      </p:sp>
    </p:spTree>
    <p:extLst>
      <p:ext uri="{BB962C8B-B14F-4D97-AF65-F5344CB8AC3E}">
        <p14:creationId xmlns:p14="http://schemas.microsoft.com/office/powerpoint/2010/main" val="1014127504"/>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Marts</a:t>
            </a:r>
          </a:p>
        </p:txBody>
      </p:sp>
      <p:sp>
        <p:nvSpPr>
          <p:cNvPr id="34819" name="Content Placeholder 2"/>
          <p:cNvSpPr>
            <a:spLocks noGrp="1"/>
          </p:cNvSpPr>
          <p:nvPr>
            <p:ph idx="1"/>
          </p:nvPr>
        </p:nvSpPr>
        <p:spPr>
          <a:xfrm>
            <a:off x="365125" y="1538819"/>
            <a:ext cx="8415338" cy="209903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Small, single-subject data warehouse subset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decision support to a small group of people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Benefits over data warehouses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Lower cost and shorter implementation time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Technologically advanced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Inevitable “people issues”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9" name="Content Placeholder 7"/>
          <p:cNvSpPr>
            <a:spLocks noGrp="1"/>
          </p:cNvSpPr>
          <p:nvPr>
            <p:ph idx="1"/>
          </p:nvPr>
        </p:nvSpPr>
        <p:spPr/>
        <p:txBody>
          <a:bodyPr/>
          <a:lstStyle/>
          <a:p>
            <a:r>
              <a:rPr lang="en-US" altLang="en-US"/>
              <a:t>Data consists of raw facts </a:t>
            </a:r>
          </a:p>
          <a:p>
            <a:pPr lvl="1"/>
            <a:r>
              <a:rPr lang="en-US" altLang="en-US"/>
              <a:t>Not </a:t>
            </a:r>
            <a:r>
              <a:rPr lang="en-CA" altLang="en-US"/>
              <a:t>yet processed to reveal meaning to the end user</a:t>
            </a:r>
          </a:p>
          <a:p>
            <a:pPr lvl="1"/>
            <a:r>
              <a:rPr lang="en-US" altLang="en-US"/>
              <a:t>Building blocks of information</a:t>
            </a:r>
          </a:p>
          <a:p>
            <a:r>
              <a:rPr lang="en-US" altLang="en-US"/>
              <a:t>Information results from processing raw data to reveal meaning </a:t>
            </a:r>
          </a:p>
          <a:p>
            <a:pPr lvl="1"/>
            <a:r>
              <a:rPr lang="en-CA" altLang="en-US"/>
              <a:t>Requires context</a:t>
            </a:r>
          </a:p>
          <a:p>
            <a:pPr lvl="1"/>
            <a:r>
              <a:rPr lang="en-CA" altLang="en-US"/>
              <a:t>Bedrock of knowledge </a:t>
            </a:r>
          </a:p>
          <a:p>
            <a:pPr lvl="1"/>
            <a:r>
              <a:rPr lang="en-CA" altLang="en-US"/>
              <a:t>Should be accurate, relevant, and timely</a:t>
            </a:r>
            <a:endParaRPr lang="en-US" altLang="en-US"/>
          </a:p>
          <a:p>
            <a:pPr lvl="1"/>
            <a:endParaRPr lang="en-US" altLang="en-US"/>
          </a:p>
        </p:txBody>
      </p:sp>
      <p:sp>
        <p:nvSpPr>
          <p:cNvPr id="16386" name="Title 5"/>
          <p:cNvSpPr>
            <a:spLocks noGrp="1"/>
          </p:cNvSpPr>
          <p:nvPr>
            <p:ph type="title"/>
          </p:nvPr>
        </p:nvSpPr>
        <p:spPr/>
        <p:txBody>
          <a:bodyPr/>
          <a:lstStyle/>
          <a:p>
            <a:r>
              <a:rPr lang="en-US" altLang="en-US"/>
              <a:t>Data versus Information</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Content Placeholder 10"/>
          <p:cNvSpPr>
            <a:spLocks noGrp="1"/>
          </p:cNvSpPr>
          <p:nvPr>
            <p:ph idx="1"/>
          </p:nvPr>
        </p:nvSpPr>
        <p:spPr/>
        <p:txBody>
          <a:bodyPr/>
          <a:lstStyle/>
          <a:p>
            <a:r>
              <a:rPr lang="en-US"/>
              <a:t>Problems with file systems challenge the types of information that can be created from data as well as information accuracy </a:t>
            </a:r>
          </a:p>
          <a:p>
            <a:pPr lvl="1"/>
            <a:r>
              <a:rPr lang="en-US"/>
              <a:t>Lengthy development times</a:t>
            </a:r>
          </a:p>
          <a:p>
            <a:pPr lvl="1"/>
            <a:r>
              <a:rPr lang="en-US" altLang="en-US"/>
              <a:t>Difficulty of getting quick answers</a:t>
            </a:r>
            <a:endParaRPr lang="en-US"/>
          </a:p>
          <a:p>
            <a:pPr lvl="1"/>
            <a:r>
              <a:rPr lang="en-US" altLang="en-US"/>
              <a:t>Complex system administration</a:t>
            </a:r>
          </a:p>
          <a:p>
            <a:pPr lvl="1"/>
            <a:r>
              <a:rPr lang="en-US" altLang="en-US"/>
              <a:t>Lack of security and limited data sharing</a:t>
            </a:r>
          </a:p>
          <a:p>
            <a:pPr lvl="1"/>
            <a:r>
              <a:rPr lang="en-US" altLang="en-US"/>
              <a:t>Extensive programming</a:t>
            </a:r>
            <a:endParaRPr lang="en-US"/>
          </a:p>
          <a:p>
            <a:pPr lvl="1"/>
            <a:endParaRPr lang="en-US" altLang="en-US"/>
          </a:p>
          <a:p>
            <a:endParaRPr lang="en-US"/>
          </a:p>
          <a:p>
            <a:endParaRPr lang="en-US" altLang="en-US"/>
          </a:p>
          <a:p>
            <a:endParaRPr lang="en-US"/>
          </a:p>
          <a:p>
            <a:endParaRPr lang="en-US"/>
          </a:p>
        </p:txBody>
      </p:sp>
      <p:sp>
        <p:nvSpPr>
          <p:cNvPr id="20482" name="Rectangle 2"/>
          <p:cNvSpPr>
            <a:spLocks noGrp="1" noChangeArrowheads="1"/>
          </p:cNvSpPr>
          <p:nvPr>
            <p:ph type="title"/>
          </p:nvPr>
        </p:nvSpPr>
        <p:spPr/>
        <p:txBody>
          <a:bodyPr/>
          <a:lstStyle/>
          <a:p>
            <a:r>
              <a:rPr lang="en-US" altLang="en-US"/>
              <a:t>Problems with File System Data Processing</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5" name="Rectangle 3"/>
          <p:cNvSpPr>
            <a:spLocks noGrp="1" noChangeArrowheads="1"/>
          </p:cNvSpPr>
          <p:nvPr>
            <p:ph idx="1"/>
          </p:nvPr>
        </p:nvSpPr>
        <p:spPr/>
        <p:txBody>
          <a:bodyPr/>
          <a:lstStyle/>
          <a:p>
            <a:r>
              <a:rPr lang="en-US" altLang="en-US"/>
              <a:t>Structural dependence</a:t>
            </a:r>
          </a:p>
          <a:p>
            <a:pPr lvl="1"/>
            <a:r>
              <a:rPr lang="en-US" altLang="en-US"/>
              <a:t>Access to a file is dependent on its own structure</a:t>
            </a:r>
          </a:p>
          <a:p>
            <a:pPr lvl="1"/>
            <a:r>
              <a:rPr lang="en-US" altLang="en-US"/>
              <a:t>All file system programs are modified to conform to a new file structure</a:t>
            </a:r>
          </a:p>
          <a:p>
            <a:r>
              <a:rPr lang="en-US" altLang="en-US"/>
              <a:t>Structural independence</a:t>
            </a:r>
          </a:p>
          <a:p>
            <a:pPr lvl="1"/>
            <a:r>
              <a:rPr lang="en-US" altLang="en-US"/>
              <a:t>File structure is changed without affecting the application’s ability to access the data</a:t>
            </a:r>
          </a:p>
          <a:p>
            <a:endParaRPr lang="en-US" altLang="en-US"/>
          </a:p>
        </p:txBody>
      </p:sp>
      <p:sp>
        <p:nvSpPr>
          <p:cNvPr id="32770" name="Rectangle 2"/>
          <p:cNvSpPr>
            <a:spLocks noGrp="1" noChangeArrowheads="1"/>
          </p:cNvSpPr>
          <p:nvPr>
            <p:ph type="title"/>
          </p:nvPr>
        </p:nvSpPr>
        <p:spPr/>
        <p:txBody>
          <a:bodyPr/>
          <a:lstStyle/>
          <a:p>
            <a:r>
              <a:rPr lang="en-US" altLang="en-US"/>
              <a:t>Structural and Data Dependence (1 of 2)</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5" name="Rectangle 3"/>
          <p:cNvSpPr>
            <a:spLocks noGrp="1" noChangeArrowheads="1"/>
          </p:cNvSpPr>
          <p:nvPr>
            <p:ph idx="1"/>
          </p:nvPr>
        </p:nvSpPr>
        <p:spPr/>
        <p:txBody>
          <a:bodyPr/>
          <a:lstStyle/>
          <a:p>
            <a:r>
              <a:rPr lang="en-US" altLang="en-US"/>
              <a:t>Data dependence</a:t>
            </a:r>
          </a:p>
          <a:p>
            <a:pPr lvl="1"/>
            <a:r>
              <a:rPr lang="en-US" altLang="en-US"/>
              <a:t>Data access changes when data storage characteristics change</a:t>
            </a:r>
          </a:p>
          <a:p>
            <a:r>
              <a:rPr lang="en-US" altLang="en-US"/>
              <a:t>Data independence</a:t>
            </a:r>
          </a:p>
          <a:p>
            <a:pPr lvl="1"/>
            <a:r>
              <a:rPr lang="en-US" altLang="en-US"/>
              <a:t>Data storage characteristics are changed without affecting the program’s ability to access the data</a:t>
            </a:r>
          </a:p>
          <a:p>
            <a:r>
              <a:rPr lang="en-US" altLang="en-US"/>
              <a:t>Practical significance of data dependence is the difference between logical and physical format</a:t>
            </a:r>
          </a:p>
        </p:txBody>
      </p:sp>
      <p:sp>
        <p:nvSpPr>
          <p:cNvPr id="33794" name="Rectangle 2"/>
          <p:cNvSpPr>
            <a:spLocks noGrp="1" noChangeArrowheads="1"/>
          </p:cNvSpPr>
          <p:nvPr>
            <p:ph type="title"/>
          </p:nvPr>
        </p:nvSpPr>
        <p:spPr/>
        <p:txBody>
          <a:bodyPr/>
          <a:lstStyle/>
          <a:p>
            <a:r>
              <a:rPr lang="en-US" altLang="en-US"/>
              <a:t>Structural and Data Dependence (2 of 2)</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BCB75064-8BC6-414A-8599-20B05B5CF4AD}"/>
              </a:ext>
            </a:extLst>
          </p:cNvPr>
          <p:cNvSpPr>
            <a:spLocks noGrp="1"/>
          </p:cNvSpPr>
          <p:nvPr>
            <p:ph type="title"/>
          </p:nvPr>
        </p:nvSpPr>
        <p:spPr/>
        <p:txBody>
          <a:bodyPr/>
          <a:lstStyle/>
          <a:p>
            <a:r>
              <a:rPr lang="en-US"/>
              <a:t>Relational Model</a:t>
            </a:r>
          </a:p>
        </p:txBody>
      </p:sp>
      <p:sp>
        <p:nvSpPr>
          <p:cNvPr id="3" name="Content Placeholder 2">
            <a:extLst>
              <a:ext uri="{FF2B5EF4-FFF2-40B4-BE49-F238E27FC236}">
                <a16:creationId xmlns:a16="http://schemas.microsoft.com/office/drawing/2014/main" id="{951A27C2-BF1B-4EDB-A4D8-B9959F7470C7}"/>
              </a:ext>
            </a:extLst>
          </p:cNvPr>
          <p:cNvSpPr>
            <a:spLocks noGrp="1"/>
          </p:cNvSpPr>
          <p:nvPr>
            <p:ph idx="1"/>
          </p:nvPr>
        </p:nvSpPr>
        <p:spPr/>
        <p:txBody>
          <a:bodyPr/>
          <a:lstStyle/>
          <a:p>
            <a:r>
              <a:rPr lang="en-US" altLang="en-US" sz="2400"/>
              <a:t>Relational database model enables logical representation of the data and its relationships</a:t>
            </a:r>
          </a:p>
          <a:p>
            <a:r>
              <a:rPr lang="en-US" altLang="en-US" sz="2400"/>
              <a:t>Keys: consist of one or more attributes that determine other attributes</a:t>
            </a:r>
          </a:p>
          <a:p>
            <a:pPr lvl="1"/>
            <a:r>
              <a:rPr lang="en-US" altLang="en-US" sz="2400"/>
              <a:t>Ensure that each row in a table is uniquely identifiable</a:t>
            </a:r>
          </a:p>
          <a:p>
            <a:pPr lvl="1"/>
            <a:r>
              <a:rPr lang="en-US" altLang="en-US" sz="2400"/>
              <a:t>Establish relationships among tables and to ensure the integrity of the data</a:t>
            </a:r>
          </a:p>
          <a:p>
            <a:r>
              <a:rPr lang="en-US" altLang="en-US" sz="2400"/>
              <a:t>Primary key: attribute or combination of attributes that uniquely identifies a row</a:t>
            </a:r>
          </a:p>
          <a:p>
            <a:r>
              <a:rPr lang="en-US" altLang="en-US" sz="2400"/>
              <a:t>Dependencies</a:t>
            </a:r>
          </a:p>
          <a:p>
            <a:endParaRPr lang="en-US" altLang="en-US" sz="2400"/>
          </a:p>
          <a:p>
            <a:endParaRPr lang="en-US" sz="2400"/>
          </a:p>
        </p:txBody>
      </p:sp>
      <p:sp>
        <p:nvSpPr>
          <p:cNvPr id="5" name="Slide Number Placeholder 4">
            <a:extLst>
              <a:ext uri="{FF2B5EF4-FFF2-40B4-BE49-F238E27FC236}">
                <a16:creationId xmlns:a16="http://schemas.microsoft.com/office/drawing/2014/main" id="{FE158932-27F0-41E9-B7EA-82155ED7C2DD}"/>
              </a:ext>
            </a:extLst>
          </p:cNvPr>
          <p:cNvSpPr>
            <a:spLocks noGrp="1"/>
          </p:cNvSpPr>
          <p:nvPr>
            <p:ph type="sldNum" sz="quarter" idx="11"/>
          </p:nvPr>
        </p:nvSpPr>
        <p:spPr/>
        <p:txBody>
          <a:bodyPr/>
          <a:lstStyle/>
          <a:p>
            <a:fld id="{F6F07AAD-C7E9-4A4F-A35D-1FE4BB1C7FFD}" type="slidenum">
              <a:rPr lang="en-US" altLang="en-US" smtClean="0"/>
              <a:t>214</a:t>
            </a:fld>
            <a:endParaRPr lang="en-US" altLang="en-US"/>
          </a:p>
        </p:txBody>
      </p:sp>
    </p:spTree>
    <p:extLst>
      <p:ext uri="{BB962C8B-B14F-4D97-AF65-F5344CB8AC3E}">
        <p14:creationId xmlns:p14="http://schemas.microsoft.com/office/powerpoint/2010/main" val="2864979866"/>
      </p:ext>
    </p:extLst>
  </p:cSld>
  <p:clrMapOvr>
    <a:masterClrMapping/>
  </p:clrMapOvr>
  <p:transition/>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Title 1"/>
          <p:cNvSpPr>
            <a:spLocks noGrp="1"/>
          </p:cNvSpPr>
          <p:nvPr>
            <p:ph type="title"/>
          </p:nvPr>
        </p:nvSpPr>
        <p:spPr/>
        <p:txBody>
          <a:bodyPr/>
          <a:lstStyle/>
          <a:p>
            <a:r>
              <a:rPr lang="en-US" altLang="en-US"/>
              <a:t>What is a Transaction?</a:t>
            </a:r>
          </a:p>
        </p:txBody>
      </p:sp>
      <p:sp>
        <p:nvSpPr>
          <p:cNvPr id="16387" name="Content Placeholder 2"/>
          <p:cNvSpPr>
            <a:spLocks noGrp="1"/>
          </p:cNvSpPr>
          <p:nvPr>
            <p:ph idx="1"/>
          </p:nvPr>
        </p:nvSpPr>
        <p:spPr>
          <a:xfrm>
            <a:off x="1889125" y="1538819"/>
            <a:ext cx="8415338" cy="4535088"/>
          </a:xfrm>
        </p:spPr>
        <p:txBody>
          <a:bodyPr/>
          <a:lstStyle/>
          <a:p>
            <a:r>
              <a:rPr lang="en-US" altLang="en-US"/>
              <a:t>A logical unit of work that must be entirely completed or aborted</a:t>
            </a:r>
          </a:p>
          <a:p>
            <a:pPr lvl="1"/>
            <a:r>
              <a:rPr lang="en-US" altLang="en-US"/>
              <a:t>Consists of:</a:t>
            </a:r>
          </a:p>
          <a:p>
            <a:pPr lvl="2"/>
            <a:r>
              <a:rPr lang="en-US" altLang="en-US"/>
              <a:t>Combination of SELECT, UPDATE, and INSERT statements</a:t>
            </a:r>
          </a:p>
          <a:p>
            <a:r>
              <a:rPr lang="en-US" altLang="en-US"/>
              <a:t>Consistent database state</a:t>
            </a:r>
          </a:p>
          <a:p>
            <a:pPr lvl="1"/>
            <a:r>
              <a:rPr lang="en-US" altLang="en-US"/>
              <a:t>All data integrity constraints are satisfied</a:t>
            </a:r>
          </a:p>
          <a:p>
            <a:pPr lvl="1"/>
            <a:r>
              <a:rPr lang="en-US" altLang="en-US"/>
              <a:t>Must begin with the database in a known consistent state to ensure consistency</a:t>
            </a:r>
          </a:p>
          <a:p>
            <a:pPr lvl="1"/>
            <a:r>
              <a:rPr lang="en-US" altLang="en-US"/>
              <a:t>Most are formed by two or more database requests</a:t>
            </a:r>
          </a:p>
          <a:p>
            <a:pPr lvl="2"/>
            <a:r>
              <a:rPr lang="en-US" altLang="en-US"/>
              <a:t>Database requests: equivalent of a single SQL statement in an application program or transaction</a:t>
            </a:r>
          </a:p>
          <a:p>
            <a:r>
              <a:rPr lang="en-US" altLang="en-US"/>
              <a:t>Transaction log keeps track of all transactions that update the database</a:t>
            </a:r>
          </a:p>
          <a:p>
            <a:pPr lvl="1"/>
            <a:r>
              <a:rPr lang="en-US" altLang="en-US"/>
              <a:t>DBMS uses the information stored in a log for (a):</a:t>
            </a:r>
          </a:p>
          <a:p>
            <a:pPr lvl="2"/>
            <a:r>
              <a:rPr lang="en-US" altLang="en-US"/>
              <a:t>Recovery requirement triggered by a ROLLBACK statement</a:t>
            </a:r>
          </a:p>
          <a:p>
            <a:pPr lvl="2"/>
            <a:r>
              <a:rPr lang="en-US" altLang="en-US"/>
              <a:t>Program’s abnormal termination</a:t>
            </a:r>
          </a:p>
          <a:p>
            <a:pPr lvl="2"/>
            <a:r>
              <a:rPr lang="en-US" altLang="en-US"/>
              <a:t>System failure </a:t>
            </a:r>
          </a:p>
          <a:p>
            <a:endParaRPr lang="en-US" altLang="en-US"/>
          </a:p>
          <a:p>
            <a:endParaRPr lang="en-US" altLang="en-US"/>
          </a:p>
          <a:p>
            <a:pPr lvl="1"/>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p:txBody>
          <a:bodyPr/>
          <a:lstStyle/>
          <a:p>
            <a:r>
              <a:rPr lang="en-US" altLang="en-US"/>
              <a:t>Transaction Properties</a:t>
            </a:r>
          </a:p>
        </p:txBody>
      </p:sp>
      <p:sp>
        <p:nvSpPr>
          <p:cNvPr id="6" name="Content Placeholder 5"/>
          <p:cNvSpPr>
            <a:spLocks noGrp="1"/>
          </p:cNvSpPr>
          <p:nvPr>
            <p:ph idx="1"/>
          </p:nvPr>
        </p:nvSpPr>
        <p:spPr>
          <a:xfrm>
            <a:off x="1889125" y="1538819"/>
            <a:ext cx="8415338" cy="6429452"/>
          </a:xfrm>
        </p:spPr>
        <p:txBody>
          <a:bodyPr/>
          <a:lstStyle/>
          <a:p>
            <a:r>
              <a:rPr lang="en-US"/>
              <a:t>Atomicity</a:t>
            </a:r>
          </a:p>
          <a:p>
            <a:pPr lvl="1"/>
            <a:r>
              <a:rPr lang="en-US"/>
              <a:t>All operations of a transaction must be completed; if not the transaction is aborted</a:t>
            </a:r>
          </a:p>
          <a:p>
            <a:r>
              <a:rPr lang="en-US"/>
              <a:t>Consistency </a:t>
            </a:r>
          </a:p>
          <a:p>
            <a:pPr lvl="1"/>
            <a:r>
              <a:rPr lang="en-US"/>
              <a:t>Permanence of database’s consistent state</a:t>
            </a:r>
          </a:p>
          <a:p>
            <a:r>
              <a:rPr lang="en-US"/>
              <a:t>Isolation</a:t>
            </a:r>
          </a:p>
          <a:p>
            <a:pPr lvl="1"/>
            <a:r>
              <a:rPr lang="en-US"/>
              <a:t>Data used during transaction cannot be used by second transaction until the first is completed</a:t>
            </a:r>
          </a:p>
          <a:p>
            <a:r>
              <a:rPr lang="en-US"/>
              <a:t>Durability </a:t>
            </a:r>
          </a:p>
          <a:p>
            <a:pPr lvl="1"/>
            <a:r>
              <a:rPr lang="en-US"/>
              <a:t>Ensures that once transactions are committed they cannot be undone or lost</a:t>
            </a:r>
          </a:p>
          <a:p>
            <a:r>
              <a:rPr lang="en-US"/>
              <a:t>Serializability</a:t>
            </a:r>
          </a:p>
          <a:p>
            <a:pPr lvl="1"/>
            <a:r>
              <a:rPr lang="en-US"/>
              <a:t>Ensures that the schedule for the concurrent execution of several transactions should yield consistent results</a:t>
            </a:r>
          </a:p>
          <a:p>
            <a:endParaRPr lang="en-US"/>
          </a:p>
          <a:p>
            <a:endParaRPr lang="en-US"/>
          </a:p>
          <a:p>
            <a:endParaRPr lang="en-US"/>
          </a:p>
          <a:p>
            <a:pPr lvl="1"/>
            <a:endParaRPr lang="en-US"/>
          </a:p>
          <a:p>
            <a:endParaRPr lang="en-US"/>
          </a:p>
        </p:txBody>
      </p:sp>
      <p:sp>
        <p:nvSpPr>
          <p:cNvPr id="5" name="Footer Placeholder 4"/>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578" name="Title 1"/>
          <p:cNvSpPr>
            <a:spLocks noGrp="1"/>
          </p:cNvSpPr>
          <p:nvPr>
            <p:ph type="title"/>
          </p:nvPr>
        </p:nvSpPr>
        <p:spPr/>
        <p:txBody>
          <a:bodyPr/>
          <a:lstStyle/>
          <a:p>
            <a:r>
              <a:rPr lang="en-US" altLang="en-US"/>
              <a:t>The Scheduler</a:t>
            </a:r>
          </a:p>
        </p:txBody>
      </p:sp>
      <p:sp>
        <p:nvSpPr>
          <p:cNvPr id="24579" name="Content Placeholder 2"/>
          <p:cNvSpPr>
            <a:spLocks noGrp="1"/>
          </p:cNvSpPr>
          <p:nvPr>
            <p:ph idx="1"/>
          </p:nvPr>
        </p:nvSpPr>
        <p:spPr>
          <a:xfrm>
            <a:off x="1889125" y="1538820"/>
            <a:ext cx="8415338" cy="3470181"/>
          </a:xfrm>
        </p:spPr>
        <p:txBody>
          <a:bodyPr/>
          <a:lstStyle/>
          <a:p>
            <a:r>
              <a:rPr lang="en-US" altLang="en-US"/>
              <a:t>Establishes the order in which the operations are executed within concurrent transactions </a:t>
            </a:r>
          </a:p>
          <a:p>
            <a:pPr lvl="1"/>
            <a:r>
              <a:rPr lang="en-US" altLang="en-US"/>
              <a:t>Interleaves the execution of database operations to ensure serializability and isolation of transactions</a:t>
            </a:r>
          </a:p>
          <a:p>
            <a:r>
              <a:rPr lang="en-US" altLang="en-US"/>
              <a:t>Bases actions on concurrent control algorithms </a:t>
            </a:r>
          </a:p>
          <a:p>
            <a:pPr lvl="1"/>
            <a:r>
              <a:rPr lang="en-US" altLang="en-US"/>
              <a:t>Determines appropriate order</a:t>
            </a:r>
          </a:p>
          <a:p>
            <a:r>
              <a:rPr lang="en-US" altLang="en-US"/>
              <a:t>Creates serialization schedule </a:t>
            </a:r>
          </a:p>
          <a:p>
            <a:pPr lvl="1"/>
            <a:r>
              <a:rPr lang="en-US" altLang="en-US"/>
              <a:t>Serializable schedule: interleaved execution of transactions yields the same results as the serial execution of the transactions</a:t>
            </a:r>
          </a:p>
          <a:p>
            <a:pPr lvl="1"/>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p:txBody>
          <a:bodyPr/>
          <a:lstStyle/>
          <a:p>
            <a:r>
              <a:rPr lang="en-US" altLang="en-US"/>
              <a:t>Concurrency Control with Locking Methods</a:t>
            </a:r>
          </a:p>
        </p:txBody>
      </p:sp>
      <p:sp>
        <p:nvSpPr>
          <p:cNvPr id="25603" name="Content Placeholder 2"/>
          <p:cNvSpPr>
            <a:spLocks noGrp="1"/>
          </p:cNvSpPr>
          <p:nvPr>
            <p:ph idx="1"/>
          </p:nvPr>
        </p:nvSpPr>
        <p:spPr>
          <a:xfrm>
            <a:off x="1889125" y="1538820"/>
            <a:ext cx="8415338" cy="2131353"/>
          </a:xfrm>
        </p:spPr>
        <p:txBody>
          <a:bodyPr/>
          <a:lstStyle/>
          <a:p>
            <a:r>
              <a:rPr lang="en-US" altLang="en-US"/>
              <a:t>Locking methods facilitate isolation of data items used in concurrently executing transactions  </a:t>
            </a:r>
          </a:p>
          <a:p>
            <a:pPr lvl="1"/>
            <a:r>
              <a:rPr lang="en-US" altLang="en-US"/>
              <a:t>Lock: guarantees exclusive use of a data item to a current transaction</a:t>
            </a:r>
          </a:p>
          <a:p>
            <a:pPr lvl="1"/>
            <a:r>
              <a:rPr lang="en-US" altLang="en-US"/>
              <a:t>Pessimistic locking: use of locks based on the assumption that conflict between transactions is likely</a:t>
            </a:r>
          </a:p>
          <a:p>
            <a:pPr lvl="1"/>
            <a:r>
              <a:rPr lang="en-US" altLang="en-US"/>
              <a:t>Lock manager: responsible for assigning and policing the locks used by the transactions</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Title 1"/>
          <p:cNvSpPr>
            <a:spLocks noGrp="1"/>
          </p:cNvSpPr>
          <p:nvPr>
            <p:ph type="title"/>
          </p:nvPr>
        </p:nvSpPr>
        <p:spPr/>
        <p:txBody>
          <a:bodyPr/>
          <a:lstStyle/>
          <a:p>
            <a:r>
              <a:rPr lang="en-US" altLang="en-US"/>
              <a:t>Lock Granularity (1 of 5)</a:t>
            </a:r>
          </a:p>
        </p:txBody>
      </p:sp>
      <p:sp>
        <p:nvSpPr>
          <p:cNvPr id="26627" name="Content Placeholder 2"/>
          <p:cNvSpPr>
            <a:spLocks noGrp="1"/>
          </p:cNvSpPr>
          <p:nvPr>
            <p:ph idx="1"/>
          </p:nvPr>
        </p:nvSpPr>
        <p:spPr>
          <a:xfrm>
            <a:off x="1889125" y="1538819"/>
            <a:ext cx="8415338" cy="2722284"/>
          </a:xfrm>
        </p:spPr>
        <p:txBody>
          <a:bodyPr/>
          <a:lstStyle/>
          <a:p>
            <a:r>
              <a:rPr lang="en-US" altLang="en-US"/>
              <a:t>Indicates the level of lock use</a:t>
            </a:r>
          </a:p>
          <a:p>
            <a:pPr lvl="1"/>
            <a:r>
              <a:rPr lang="en-US" altLang="en-US"/>
              <a:t>Database-level lock</a:t>
            </a:r>
          </a:p>
          <a:p>
            <a:pPr lvl="1"/>
            <a:r>
              <a:rPr lang="en-US" altLang="en-US"/>
              <a:t>Table-level lock</a:t>
            </a:r>
          </a:p>
          <a:p>
            <a:pPr lvl="1"/>
            <a:r>
              <a:rPr lang="en-US" altLang="en-US"/>
              <a:t>Page-level lock</a:t>
            </a:r>
          </a:p>
          <a:p>
            <a:pPr lvl="2"/>
            <a:r>
              <a:rPr lang="en-US" altLang="en-US"/>
              <a:t>Page or diskpage: directly addressable section of a disk</a:t>
            </a:r>
          </a:p>
          <a:p>
            <a:pPr lvl="1"/>
            <a:r>
              <a:rPr lang="en-US" altLang="en-US"/>
              <a:t>Row-level lock</a:t>
            </a:r>
          </a:p>
          <a:p>
            <a:pPr lvl="1"/>
            <a:r>
              <a:rPr lang="en-US" altLang="en-US"/>
              <a:t>Field-level lock</a:t>
            </a:r>
          </a:p>
          <a:p>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Twelve Rules That Define a Data Warehouse</a:t>
            </a:r>
            <a:endParaRPr lang="en-US" altLang="en-US" smtClean="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670351204"/>
              </p:ext>
            </p:extLst>
          </p:nvPr>
        </p:nvGraphicFramePr>
        <p:xfrm>
          <a:off x="373062" y="1117467"/>
          <a:ext cx="8415338" cy="5207133"/>
        </p:xfrm>
        <a:graphic>
          <a:graphicData uri="http://schemas.openxmlformats.org/drawingml/2006/table">
            <a:tbl>
              <a:tblPr firstRow="1" bandRow="1">
                <a:tableStyleId>{5C22544A-7EE6-4342-B048-85BDC9FD1C3A}</a:tableStyleId>
              </a:tblPr>
              <a:tblGrid>
                <a:gridCol w="998538">
                  <a:extLst>
                    <a:ext uri="{9D8B030D-6E8A-4147-A177-3AD203B41FA5}">
                      <a16:colId xmlns:a16="http://schemas.microsoft.com/office/drawing/2014/main" xmlns="" val="3434314918"/>
                    </a:ext>
                  </a:extLst>
                </a:gridCol>
                <a:gridCol w="7416800">
                  <a:extLst>
                    <a:ext uri="{9D8B030D-6E8A-4147-A177-3AD203B41FA5}">
                      <a16:colId xmlns:a16="http://schemas.microsoft.com/office/drawing/2014/main" xmlns="" val="1063518127"/>
                    </a:ext>
                  </a:extLst>
                </a:gridCol>
              </a:tblGrid>
              <a:tr h="330333">
                <a:tc>
                  <a:txBody>
                    <a:bodyPr vert="horz" wrap="square"/>
                    <a:lstStyle/>
                    <a:p>
                      <a:r>
                        <a:rPr lang="en-US" sz="1200" b="1" smtClean="0">
                          <a:solidFill>
                            <a:schemeClr val="bg1"/>
                          </a:solidFill>
                        </a:rPr>
                        <a:t>Table 13.9</a:t>
                      </a:r>
                    </a:p>
                  </a:txBody>
                  <a:tcPr>
                    <a:solidFill>
                      <a:schemeClr val="accent2"/>
                    </a:solidFill>
                  </a:tcPr>
                </a:tc>
                <a:tc>
                  <a:txBody>
                    <a:bodyPr vert="horz" wrap="square"/>
                    <a:lstStyle/>
                    <a:p>
                      <a:r>
                        <a:rPr lang="en-US" sz="1200" b="1" smtClean="0">
                          <a:solidFill>
                            <a:schemeClr val="bg1"/>
                          </a:solidFill>
                        </a:rPr>
                        <a:t>Twelve Rules for a Data Warehouse</a:t>
                      </a:r>
                    </a:p>
                  </a:txBody>
                  <a:tcPr>
                    <a:solidFill>
                      <a:schemeClr val="accent2"/>
                    </a:solidFill>
                  </a:tcPr>
                </a:tc>
                <a:extLst>
                  <a:ext uri="{0D108BD9-81ED-4DB2-BD59-A6C34878D82A}">
                    <a16:rowId xmlns:a16="http://schemas.microsoft.com/office/drawing/2014/main" xmlns="" val="1235860291"/>
                  </a:ext>
                </a:extLst>
              </a:tr>
              <a:tr h="304800">
                <a:tc>
                  <a:txBody>
                    <a:bodyPr vert="horz" wrap="square"/>
                    <a:lstStyle/>
                    <a:p>
                      <a:r>
                        <a:rPr lang="en-US" sz="1200" b="1" smtClean="0">
                          <a:solidFill>
                            <a:schemeClr val="bg1"/>
                          </a:solidFill>
                        </a:rPr>
                        <a:t>Rule No.</a:t>
                      </a:r>
                      <a:endParaRPr lang="en-US" sz="1200" b="1">
                        <a:solidFill>
                          <a:schemeClr val="bg1"/>
                        </a:solidFill>
                      </a:endParaRPr>
                    </a:p>
                  </a:txBody>
                  <a:tcPr>
                    <a:solidFill>
                      <a:schemeClr val="accent2"/>
                    </a:solidFill>
                  </a:tcPr>
                </a:tc>
                <a:tc>
                  <a:txBody>
                    <a:bodyPr vert="horz" wrap="square"/>
                    <a:lstStyle/>
                    <a:p>
                      <a:r>
                        <a:rPr lang="en-US" sz="1200" b="1" smtClean="0">
                          <a:solidFill>
                            <a:schemeClr val="bg1"/>
                          </a:solidFill>
                        </a:rPr>
                        <a:t>Description</a:t>
                      </a:r>
                      <a:endParaRPr lang="en-US" sz="1200" b="1">
                        <a:solidFill>
                          <a:schemeClr val="bg1"/>
                        </a:solidFill>
                      </a:endParaRPr>
                    </a:p>
                  </a:txBody>
                  <a:tcPr>
                    <a:solidFill>
                      <a:schemeClr val="accent2"/>
                    </a:solidFill>
                  </a:tcPr>
                </a:tc>
                <a:extLst>
                  <a:ext uri="{0D108BD9-81ED-4DB2-BD59-A6C34878D82A}">
                    <a16:rowId xmlns:a16="http://schemas.microsoft.com/office/drawing/2014/main" xmlns="" val="3845729369"/>
                  </a:ext>
                </a:extLst>
              </a:tr>
              <a:tr h="228600">
                <a:tc>
                  <a:txBody>
                    <a:bodyPr vert="horz" wrap="square"/>
                    <a:lstStyle/>
                    <a:p>
                      <a:r>
                        <a:rPr lang="en-US" sz="1200" smtClean="0"/>
                        <a:t>1</a:t>
                      </a:r>
                      <a:endParaRPr lang="en-US" sz="1200"/>
                    </a:p>
                  </a:txBody>
                  <a:tcPr/>
                </a:tc>
                <a:tc>
                  <a:txBody>
                    <a:bodyPr vert="horz" wrap="square"/>
                    <a:lstStyle/>
                    <a:p>
                      <a:r>
                        <a:rPr lang="en-US" sz="1200" smtClean="0"/>
                        <a:t>The data warehouse and operational environments are separated.</a:t>
                      </a:r>
                      <a:endParaRPr lang="en-US" sz="1200"/>
                    </a:p>
                  </a:txBody>
                  <a:tcPr/>
                </a:tc>
                <a:extLst>
                  <a:ext uri="{0D108BD9-81ED-4DB2-BD59-A6C34878D82A}">
                    <a16:rowId xmlns:a16="http://schemas.microsoft.com/office/drawing/2014/main" xmlns="" val="3504779994"/>
                  </a:ext>
                </a:extLst>
              </a:tr>
              <a:tr h="259080">
                <a:tc>
                  <a:txBody>
                    <a:bodyPr vert="horz" wrap="square"/>
                    <a:lstStyle/>
                    <a:p>
                      <a:r>
                        <a:rPr lang="en-US" sz="1200" smtClean="0"/>
                        <a:t>2</a:t>
                      </a:r>
                      <a:endParaRPr lang="en-US" sz="1200"/>
                    </a:p>
                  </a:txBody>
                  <a:tcPr/>
                </a:tc>
                <a:tc>
                  <a:txBody>
                    <a:bodyPr vert="horz" wrap="square"/>
                    <a:lstStyle/>
                    <a:p>
                      <a:r>
                        <a:rPr lang="en-US" sz="1200" smtClean="0"/>
                        <a:t>The data warehouse data is integrated.</a:t>
                      </a:r>
                      <a:endParaRPr lang="en-US" sz="1200"/>
                    </a:p>
                  </a:txBody>
                  <a:tcPr/>
                </a:tc>
                <a:extLst>
                  <a:ext uri="{0D108BD9-81ED-4DB2-BD59-A6C34878D82A}">
                    <a16:rowId xmlns:a16="http://schemas.microsoft.com/office/drawing/2014/main" xmlns="" val="4102137579"/>
                  </a:ext>
                </a:extLst>
              </a:tr>
              <a:tr h="213360">
                <a:tc>
                  <a:txBody>
                    <a:bodyPr vert="horz" wrap="square"/>
                    <a:lstStyle/>
                    <a:p>
                      <a:r>
                        <a:rPr lang="en-US" sz="1200" smtClean="0"/>
                        <a:t>3</a:t>
                      </a:r>
                      <a:endParaRPr lang="en-US" sz="1200"/>
                    </a:p>
                  </a:txBody>
                  <a:tcPr/>
                </a:tc>
                <a:tc>
                  <a:txBody>
                    <a:bodyPr vert="horz" wrap="square"/>
                    <a:lstStyle/>
                    <a:p>
                      <a:r>
                        <a:rPr lang="en-US" sz="1200" smtClean="0"/>
                        <a:t>The data warehouse contains historical data over a long time.</a:t>
                      </a:r>
                      <a:endParaRPr lang="en-US" sz="1200"/>
                    </a:p>
                  </a:txBody>
                  <a:tcPr/>
                </a:tc>
                <a:extLst>
                  <a:ext uri="{0D108BD9-81ED-4DB2-BD59-A6C34878D82A}">
                    <a16:rowId xmlns:a16="http://schemas.microsoft.com/office/drawing/2014/main" xmlns="" val="475420356"/>
                  </a:ext>
                </a:extLst>
              </a:tr>
              <a:tr h="243840">
                <a:tc>
                  <a:txBody>
                    <a:bodyPr vert="horz" wrap="square"/>
                    <a:lstStyle/>
                    <a:p>
                      <a:r>
                        <a:rPr lang="en-US" sz="1200" smtClean="0"/>
                        <a:t>4</a:t>
                      </a:r>
                      <a:endParaRPr lang="en-US" sz="1200"/>
                    </a:p>
                  </a:txBody>
                  <a:tcPr/>
                </a:tc>
                <a:tc>
                  <a:txBody>
                    <a:bodyPr vert="horz" wrap="square"/>
                    <a:lstStyle/>
                    <a:p>
                      <a:r>
                        <a:rPr lang="en-US" sz="1200" smtClean="0"/>
                        <a:t>The data warehouse data is snapshot data captured at a given point in time.</a:t>
                      </a:r>
                      <a:endParaRPr lang="en-US" sz="1200"/>
                    </a:p>
                  </a:txBody>
                  <a:tcPr/>
                </a:tc>
                <a:extLst>
                  <a:ext uri="{0D108BD9-81ED-4DB2-BD59-A6C34878D82A}">
                    <a16:rowId xmlns:a16="http://schemas.microsoft.com/office/drawing/2014/main" xmlns="" val="3552330602"/>
                  </a:ext>
                </a:extLst>
              </a:tr>
              <a:tr h="274320">
                <a:tc>
                  <a:txBody>
                    <a:bodyPr vert="horz" wrap="square"/>
                    <a:lstStyle/>
                    <a:p>
                      <a:r>
                        <a:rPr lang="en-US" sz="1200" smtClean="0"/>
                        <a:t>5</a:t>
                      </a:r>
                      <a:endParaRPr lang="en-US" sz="1200"/>
                    </a:p>
                  </a:txBody>
                  <a:tcPr/>
                </a:tc>
                <a:tc>
                  <a:txBody>
                    <a:bodyPr vert="horz" wrap="square"/>
                    <a:lstStyle/>
                    <a:p>
                      <a:r>
                        <a:rPr lang="en-US" sz="1200" smtClean="0"/>
                        <a:t>The data warehouse data is subject oriented.</a:t>
                      </a:r>
                      <a:endParaRPr lang="en-US" sz="1200"/>
                    </a:p>
                  </a:txBody>
                  <a:tcPr/>
                </a:tc>
                <a:extLst>
                  <a:ext uri="{0D108BD9-81ED-4DB2-BD59-A6C34878D82A}">
                    <a16:rowId xmlns:a16="http://schemas.microsoft.com/office/drawing/2014/main" xmlns="" val="93741448"/>
                  </a:ext>
                </a:extLst>
              </a:tr>
              <a:tr h="370840">
                <a:tc>
                  <a:txBody>
                    <a:bodyPr vert="horz" wrap="square"/>
                    <a:lstStyle/>
                    <a:p>
                      <a:r>
                        <a:rPr lang="en-US" sz="1200" smtClean="0"/>
                        <a:t>6</a:t>
                      </a:r>
                      <a:endParaRPr lang="en-US" sz="1200"/>
                    </a:p>
                  </a:txBody>
                  <a:tcPr/>
                </a:tc>
                <a:tc>
                  <a:txBody>
                    <a:bodyPr vert="horz" wrap="square"/>
                    <a:lstStyle/>
                    <a:p>
                      <a:r>
                        <a:rPr lang="en-US" sz="1200" smtClean="0"/>
                        <a:t>The data warehouse data is mainly read-only with periodic batch updates</a:t>
                      </a:r>
                      <a:r>
                        <a:rPr lang="en-US" sz="1200" baseline="0" smtClean="0"/>
                        <a:t> f</a:t>
                      </a:r>
                      <a:r>
                        <a:rPr lang="en-US" sz="1200" smtClean="0"/>
                        <a:t>rom operational data. No online updates are allowed.</a:t>
                      </a:r>
                      <a:endParaRPr lang="en-US" sz="1200"/>
                    </a:p>
                  </a:txBody>
                  <a:tcPr/>
                </a:tc>
                <a:extLst>
                  <a:ext uri="{0D108BD9-81ED-4DB2-BD59-A6C34878D82A}">
                    <a16:rowId xmlns:a16="http://schemas.microsoft.com/office/drawing/2014/main" xmlns="" val="1249245680"/>
                  </a:ext>
                </a:extLst>
              </a:tr>
              <a:tr h="370840">
                <a:tc>
                  <a:txBody>
                    <a:bodyPr vert="horz" wrap="square"/>
                    <a:lstStyle/>
                    <a:p>
                      <a:r>
                        <a:rPr lang="en-US" sz="1200" smtClean="0"/>
                        <a:t>7</a:t>
                      </a:r>
                      <a:endParaRPr lang="en-US" sz="1200"/>
                    </a:p>
                  </a:txBody>
                  <a:tcPr/>
                </a:tc>
                <a:tc>
                  <a:txBody>
                    <a:bodyPr vert="horz" wrap="square"/>
                    <a:lstStyle/>
                    <a:p>
                      <a:r>
                        <a:rPr lang="en-US" sz="1200" smtClean="0"/>
                        <a:t>The data warehouse development life cycle differs from classical systems</a:t>
                      </a:r>
                      <a:r>
                        <a:rPr lang="en-US" sz="1200" baseline="0" smtClean="0"/>
                        <a:t> </a:t>
                      </a:r>
                      <a:r>
                        <a:rPr lang="en-US" sz="1200" smtClean="0"/>
                        <a:t>development. Data warehouse</a:t>
                      </a:r>
                      <a:r>
                        <a:rPr lang="en-US" sz="1200" baseline="0" smtClean="0"/>
                        <a:t> </a:t>
                      </a:r>
                      <a:r>
                        <a:rPr lang="en-US" sz="1200" smtClean="0"/>
                        <a:t>development is data-driven; the classical</a:t>
                      </a:r>
                      <a:r>
                        <a:rPr lang="en-US" sz="1200" baseline="0" smtClean="0"/>
                        <a:t> </a:t>
                      </a:r>
                      <a:r>
                        <a:rPr lang="en-US" sz="1200" smtClean="0"/>
                        <a:t>approach is process-driven.</a:t>
                      </a:r>
                      <a:endParaRPr lang="en-US" sz="1200"/>
                    </a:p>
                  </a:txBody>
                  <a:tcPr/>
                </a:tc>
                <a:extLst>
                  <a:ext uri="{0D108BD9-81ED-4DB2-BD59-A6C34878D82A}">
                    <a16:rowId xmlns:a16="http://schemas.microsoft.com/office/drawing/2014/main" xmlns="" val="1135499050"/>
                  </a:ext>
                </a:extLst>
              </a:tr>
              <a:tr h="370840">
                <a:tc>
                  <a:txBody>
                    <a:bodyPr vert="horz" wrap="square"/>
                    <a:lstStyle/>
                    <a:p>
                      <a:r>
                        <a:rPr lang="en-US" sz="1200" smtClean="0"/>
                        <a:t>8</a:t>
                      </a:r>
                      <a:endParaRPr lang="en-US" sz="1200"/>
                    </a:p>
                  </a:txBody>
                  <a:tcPr/>
                </a:tc>
                <a:tc>
                  <a:txBody>
                    <a:bodyPr vert="horz" wrap="square"/>
                    <a:lstStyle/>
                    <a:p>
                      <a:r>
                        <a:rPr lang="en-US" sz="1200" smtClean="0"/>
                        <a:t>The data warehouse contains data with several levels of detail: current detail</a:t>
                      </a:r>
                      <a:r>
                        <a:rPr lang="en-US" sz="1200" baseline="0" smtClean="0"/>
                        <a:t> </a:t>
                      </a:r>
                      <a:r>
                        <a:rPr lang="en-US" sz="1200" smtClean="0"/>
                        <a:t>data, old detail data, lightly summarized data, and highly summarized data.</a:t>
                      </a:r>
                      <a:endParaRPr lang="en-US" sz="1200"/>
                    </a:p>
                  </a:txBody>
                  <a:tcPr/>
                </a:tc>
                <a:extLst>
                  <a:ext uri="{0D108BD9-81ED-4DB2-BD59-A6C34878D82A}">
                    <a16:rowId xmlns:a16="http://schemas.microsoft.com/office/drawing/2014/main" xmlns="" val="4101463194"/>
                  </a:ext>
                </a:extLst>
              </a:tr>
              <a:tr h="370840">
                <a:tc>
                  <a:txBody>
                    <a:bodyPr vert="horz" wrap="square"/>
                    <a:lstStyle/>
                    <a:p>
                      <a:r>
                        <a:rPr lang="en-US" sz="1200" smtClean="0"/>
                        <a:t>9</a:t>
                      </a:r>
                      <a:endParaRPr lang="en-US" sz="1200"/>
                    </a:p>
                  </a:txBody>
                  <a:tcPr/>
                </a:tc>
                <a:tc>
                  <a:txBody>
                    <a:bodyPr vert="horz" wrap="square"/>
                    <a:lstStyle/>
                    <a:p>
                      <a:r>
                        <a:rPr lang="en-US" sz="1200" smtClean="0"/>
                        <a:t>The data warehouse environment is characterized by read-only transactions</a:t>
                      </a:r>
                      <a:r>
                        <a:rPr lang="en-US" sz="1200" baseline="0" smtClean="0"/>
                        <a:t> </a:t>
                      </a:r>
                      <a:r>
                        <a:rPr lang="en-US" sz="1200" smtClean="0"/>
                        <a:t>to very large data sets. The operational environment is characterized</a:t>
                      </a:r>
                      <a:r>
                        <a:rPr lang="en-US" sz="1200" baseline="0" smtClean="0"/>
                        <a:t> </a:t>
                      </a:r>
                      <a:r>
                        <a:rPr lang="en-US" sz="1200" smtClean="0"/>
                        <a:t>by</a:t>
                      </a:r>
                      <a:r>
                        <a:rPr lang="en-US" sz="1200" baseline="0" smtClean="0"/>
                        <a:t> </a:t>
                      </a:r>
                      <a:r>
                        <a:rPr lang="en-US" sz="1200" smtClean="0"/>
                        <a:t>numerous update transactions to a few data entities at a time.</a:t>
                      </a:r>
                      <a:endParaRPr lang="en-US" sz="1200"/>
                    </a:p>
                  </a:txBody>
                  <a:tcPr/>
                </a:tc>
                <a:extLst>
                  <a:ext uri="{0D108BD9-81ED-4DB2-BD59-A6C34878D82A}">
                    <a16:rowId xmlns:a16="http://schemas.microsoft.com/office/drawing/2014/main" xmlns="" val="1573401486"/>
                  </a:ext>
                </a:extLst>
              </a:tr>
              <a:tr h="228600">
                <a:tc>
                  <a:txBody>
                    <a:bodyPr vert="horz" wrap="square"/>
                    <a:lstStyle/>
                    <a:p>
                      <a:r>
                        <a:rPr lang="en-US" sz="1200" smtClean="0"/>
                        <a:t>10</a:t>
                      </a:r>
                      <a:endParaRPr lang="en-US" sz="1200"/>
                    </a:p>
                  </a:txBody>
                  <a:tcPr/>
                </a:tc>
                <a:tc>
                  <a:txBody>
                    <a:bodyPr vert="horz" wrap="square"/>
                    <a:lstStyle/>
                    <a:p>
                      <a:r>
                        <a:rPr lang="en-US" sz="1200" smtClean="0"/>
                        <a:t>The data warehouse environment has a system that traces data sources,</a:t>
                      </a:r>
                      <a:r>
                        <a:rPr lang="en-US" sz="1200" baseline="0" smtClean="0"/>
                        <a:t> </a:t>
                      </a:r>
                      <a:r>
                        <a:rPr lang="en-US" sz="1200" smtClean="0"/>
                        <a:t>transformations, and storage.</a:t>
                      </a:r>
                      <a:endParaRPr lang="en-US" sz="1200"/>
                    </a:p>
                  </a:txBody>
                  <a:tcPr/>
                </a:tc>
                <a:extLst>
                  <a:ext uri="{0D108BD9-81ED-4DB2-BD59-A6C34878D82A}">
                    <a16:rowId xmlns:a16="http://schemas.microsoft.com/office/drawing/2014/main" xmlns="" val="4153768830"/>
                  </a:ext>
                </a:extLst>
              </a:tr>
              <a:tr h="487680">
                <a:tc>
                  <a:txBody>
                    <a:bodyPr vert="horz" wrap="square"/>
                    <a:lstStyle/>
                    <a:p>
                      <a:r>
                        <a:rPr lang="en-US" sz="1200" smtClean="0"/>
                        <a:t>11</a:t>
                      </a:r>
                      <a:endParaRPr lang="en-US" sz="1200"/>
                    </a:p>
                  </a:txBody>
                  <a:tcPr/>
                </a:tc>
                <a:tc>
                  <a:txBody>
                    <a:bodyPr vert="horz" wrap="square"/>
                    <a:lstStyle/>
                    <a:p>
                      <a:r>
                        <a:rPr lang="en-US" sz="1200" smtClean="0"/>
                        <a:t>The data warehouse’s metadata is a critical component of this environment.</a:t>
                      </a:r>
                      <a:r>
                        <a:rPr lang="en-US" sz="1200" baseline="0" smtClean="0"/>
                        <a:t> </a:t>
                      </a:r>
                      <a:r>
                        <a:rPr lang="en-US" sz="1200" smtClean="0"/>
                        <a:t>The metadata identifies and defines all data elements. The metadata</a:t>
                      </a:r>
                      <a:r>
                        <a:rPr lang="en-US" sz="1200" baseline="0" smtClean="0"/>
                        <a:t> </a:t>
                      </a:r>
                      <a:r>
                        <a:rPr lang="en-US" sz="1200" smtClean="0"/>
                        <a:t>provides</a:t>
                      </a:r>
                      <a:r>
                        <a:rPr lang="en-US" sz="1200" baseline="0" smtClean="0"/>
                        <a:t> </a:t>
                      </a:r>
                      <a:r>
                        <a:rPr lang="en-US" sz="1200" smtClean="0"/>
                        <a:t>the source, transformation, integration, storage, usage,</a:t>
                      </a:r>
                      <a:r>
                        <a:rPr lang="en-US" sz="1200" baseline="0" smtClean="0"/>
                        <a:t> </a:t>
                      </a:r>
                      <a:r>
                        <a:rPr lang="en-US" sz="1200" smtClean="0"/>
                        <a:t>relationships,</a:t>
                      </a:r>
                      <a:r>
                        <a:rPr lang="en-US" sz="1200" baseline="0" smtClean="0"/>
                        <a:t> </a:t>
                      </a:r>
                      <a:r>
                        <a:rPr lang="en-US" sz="1200" smtClean="0"/>
                        <a:t>and history of each data element.</a:t>
                      </a:r>
                      <a:endParaRPr lang="en-US" sz="1200"/>
                    </a:p>
                  </a:txBody>
                  <a:tcPr/>
                </a:tc>
                <a:extLst>
                  <a:ext uri="{0D108BD9-81ED-4DB2-BD59-A6C34878D82A}">
                    <a16:rowId xmlns:a16="http://schemas.microsoft.com/office/drawing/2014/main" xmlns="" val="2108838723"/>
                  </a:ext>
                </a:extLst>
              </a:tr>
              <a:tr h="370840">
                <a:tc>
                  <a:txBody>
                    <a:bodyPr vert="horz" wrap="square"/>
                    <a:lstStyle/>
                    <a:p>
                      <a:r>
                        <a:rPr lang="en-US" sz="1200" smtClean="0"/>
                        <a:t>12</a:t>
                      </a:r>
                      <a:endParaRPr lang="en-US" sz="1200"/>
                    </a:p>
                  </a:txBody>
                  <a:tcPr/>
                </a:tc>
                <a:tc>
                  <a:txBody>
                    <a:bodyPr vert="horz" wrap="square"/>
                    <a:lstStyle/>
                    <a:p>
                      <a:r>
                        <a:rPr lang="en-US" sz="1200" smtClean="0"/>
                        <a:t>The data warehouse contains a chargeback mechanism for resource usage</a:t>
                      </a:r>
                      <a:r>
                        <a:rPr lang="en-US" sz="1200" baseline="0" smtClean="0"/>
                        <a:t> </a:t>
                      </a:r>
                      <a:r>
                        <a:rPr lang="en-US" sz="1200" smtClean="0"/>
                        <a:t>that enforces optimal use of the data by end users.</a:t>
                      </a:r>
                      <a:endParaRPr lang="en-US" sz="1200"/>
                    </a:p>
                  </a:txBody>
                  <a:tcPr/>
                </a:tc>
                <a:extLst>
                  <a:ext uri="{0D108BD9-81ED-4DB2-BD59-A6C34878D82A}">
                    <a16:rowId xmlns:a16="http://schemas.microsoft.com/office/drawing/2014/main" xmlns="" val="2310592151"/>
                  </a:ext>
                </a:extLst>
              </a:tr>
            </a:tbl>
          </a:graphicData>
        </a:graphic>
      </p:graphicFrame>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Title 1"/>
          <p:cNvSpPr>
            <a:spLocks noGrp="1"/>
          </p:cNvSpPr>
          <p:nvPr>
            <p:ph type="title"/>
          </p:nvPr>
        </p:nvSpPr>
        <p:spPr/>
        <p:txBody>
          <a:bodyPr/>
          <a:lstStyle/>
          <a:p>
            <a:r>
              <a:rPr lang="en-US" altLang="en-US"/>
              <a:t>Concurrency Control</a:t>
            </a:r>
          </a:p>
        </p:txBody>
      </p:sp>
      <p:sp>
        <p:nvSpPr>
          <p:cNvPr id="22531" name="Content Placeholder 2"/>
          <p:cNvSpPr>
            <a:spLocks noGrp="1"/>
          </p:cNvSpPr>
          <p:nvPr>
            <p:ph idx="1"/>
          </p:nvPr>
        </p:nvSpPr>
        <p:spPr/>
        <p:txBody>
          <a:bodyPr/>
          <a:lstStyle/>
          <a:p>
            <a:r>
              <a:rPr lang="en-US" altLang="en-US"/>
              <a:t>Coordination of the simultaneous transactions execution in a multiuser database system</a:t>
            </a:r>
          </a:p>
          <a:p>
            <a:pPr lvl="1"/>
            <a:r>
              <a:rPr lang="en-US" altLang="en-US"/>
              <a:t>Objective: ensures serializability of transactions in a multiuser database environment</a:t>
            </a:r>
          </a:p>
          <a:p>
            <a:r>
              <a:rPr lang="en-US"/>
              <a:t>Important because the simultaneous execution of transactions over a shared database can create several data integrity and consistency problems</a:t>
            </a:r>
          </a:p>
          <a:p>
            <a:pPr lvl="1"/>
            <a:r>
              <a:rPr lang="en-US"/>
              <a:t>Three main problems are lost updates, uncommitted data, and inconsistent retrievals</a:t>
            </a:r>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Title 1"/>
          <p:cNvSpPr>
            <a:spLocks noGrp="1"/>
          </p:cNvSpPr>
          <p:nvPr>
            <p:ph type="title"/>
          </p:nvPr>
        </p:nvSpPr>
        <p:spPr/>
        <p:txBody>
          <a:bodyPr/>
          <a:lstStyle/>
          <a:p>
            <a:r>
              <a:rPr lang="en-US" altLang="en-US"/>
              <a:t>Lock Granularity </a:t>
            </a:r>
          </a:p>
        </p:txBody>
      </p:sp>
      <p:sp>
        <p:nvSpPr>
          <p:cNvPr id="26627" name="Content Placeholder 2"/>
          <p:cNvSpPr>
            <a:spLocks noGrp="1"/>
          </p:cNvSpPr>
          <p:nvPr>
            <p:ph idx="1"/>
          </p:nvPr>
        </p:nvSpPr>
        <p:spPr>
          <a:xfrm>
            <a:off x="1889125" y="1538819"/>
            <a:ext cx="8415338" cy="2722284"/>
          </a:xfrm>
        </p:spPr>
        <p:txBody>
          <a:bodyPr/>
          <a:lstStyle/>
          <a:p>
            <a:r>
              <a:rPr lang="en-US" altLang="en-US"/>
              <a:t>Indicates the level of lock use</a:t>
            </a:r>
          </a:p>
          <a:p>
            <a:pPr lvl="1"/>
            <a:r>
              <a:rPr lang="en-US" altLang="en-US"/>
              <a:t>Database-level lock</a:t>
            </a:r>
          </a:p>
          <a:p>
            <a:pPr lvl="1"/>
            <a:r>
              <a:rPr lang="en-US" altLang="en-US"/>
              <a:t>Table-level lock</a:t>
            </a:r>
          </a:p>
          <a:p>
            <a:pPr lvl="1"/>
            <a:r>
              <a:rPr lang="en-US" altLang="en-US"/>
              <a:t>Page-level lock</a:t>
            </a:r>
          </a:p>
          <a:p>
            <a:pPr lvl="2"/>
            <a:r>
              <a:rPr lang="en-US" altLang="en-US"/>
              <a:t>Page or diskpage: directly addressable section of a disk</a:t>
            </a:r>
          </a:p>
          <a:p>
            <a:pPr lvl="1"/>
            <a:r>
              <a:rPr lang="en-US" altLang="en-US"/>
              <a:t>Row-level lock</a:t>
            </a:r>
          </a:p>
          <a:p>
            <a:pPr lvl="1"/>
            <a:r>
              <a:rPr lang="en-US" altLang="en-US"/>
              <a:t>Field-level lock</a:t>
            </a:r>
          </a:p>
          <a:p>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2286000" y="515162"/>
            <a:ext cx="8026400" cy="290336"/>
          </a:xfrm>
        </p:spPr>
        <p:txBody>
          <a:bodyPr/>
          <a:lstStyle/>
          <a:p>
            <a:r>
              <a:rPr lang="en-US"/>
              <a:t>Two-Phase Locking to Ensure Serializability (1 of 3)</a:t>
            </a:r>
            <a:endParaRPr lang="en-US" altLang="en-US"/>
          </a:p>
        </p:txBody>
      </p:sp>
      <p:sp>
        <p:nvSpPr>
          <p:cNvPr id="33795" name="Content Placeholder 2"/>
          <p:cNvSpPr>
            <a:spLocks noGrp="1"/>
          </p:cNvSpPr>
          <p:nvPr>
            <p:ph idx="1"/>
          </p:nvPr>
        </p:nvSpPr>
        <p:spPr>
          <a:xfrm>
            <a:off x="1889125" y="1538820"/>
            <a:ext cx="8415338" cy="1758943"/>
          </a:xfrm>
        </p:spPr>
        <p:txBody>
          <a:bodyPr/>
          <a:lstStyle/>
          <a:p>
            <a:r>
              <a:rPr lang="en-US" altLang="en-US"/>
              <a:t>Defines how transactions acquire and relinquish locks</a:t>
            </a:r>
          </a:p>
          <a:p>
            <a:pPr lvl="1"/>
            <a:r>
              <a:rPr lang="en-US" altLang="en-US"/>
              <a:t>Guarantees serializability but does not prevent deadlocks </a:t>
            </a:r>
          </a:p>
          <a:p>
            <a:r>
              <a:rPr lang="en-US" altLang="en-US"/>
              <a:t>Phases</a:t>
            </a:r>
          </a:p>
          <a:p>
            <a:pPr lvl="1"/>
            <a:r>
              <a:rPr lang="en-US" altLang="en-US"/>
              <a:t>Growing phase: transaction acquires all required locks without unlocking any data</a:t>
            </a:r>
          </a:p>
          <a:p>
            <a:pPr lvl="1"/>
            <a:r>
              <a:rPr lang="en-US" altLang="en-US"/>
              <a:t>Shrinking phase: transaction releases all locks and cannot obtain any new lock</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5" name="Picture 4" descr="Figure 10.7 depicts the two-phase locking protocol by moving through the growing, locked, and shrinking phases. " title="Figure 10.7">
            <a:extLst>
              <a:ext uri="{FF2B5EF4-FFF2-40B4-BE49-F238E27FC236}">
                <a16:creationId xmlns:a16="http://schemas.microsoft.com/office/drawing/2014/main" id="{39C01BB5-A119-4E95-AB3D-453F6082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323" y="3476123"/>
            <a:ext cx="5502956" cy="3051345"/>
          </a:xfrm>
          <a:prstGeom prst="rect">
            <a:avLst/>
          </a:prstGeom>
        </p:spPr>
      </p:pic>
    </p:spTree>
  </p:cSld>
  <p:clrMapOvr>
    <a:masterClrMapping/>
  </p:clrMapOvr>
  <p:transition/>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ANSI Levels of Transaction Isolation (1 of 2)</a:t>
            </a:r>
          </a:p>
        </p:txBody>
      </p:sp>
      <p:sp>
        <p:nvSpPr>
          <p:cNvPr id="7" name="Content Placeholder 6"/>
          <p:cNvSpPr>
            <a:spLocks noGrp="1"/>
          </p:cNvSpPr>
          <p:nvPr>
            <p:ph idx="1"/>
          </p:nvPr>
        </p:nvSpPr>
        <p:spPr>
          <a:xfrm>
            <a:off x="1889125" y="1538819"/>
            <a:ext cx="8415338" cy="3813352"/>
          </a:xfrm>
        </p:spPr>
        <p:txBody>
          <a:bodyPr/>
          <a:lstStyle/>
          <a:p>
            <a:r>
              <a:rPr lang="en-US"/>
              <a:t>The ANSI SQL standard (1992) defines transaction management based on transaction isolation levels</a:t>
            </a:r>
          </a:p>
          <a:p>
            <a:pPr lvl="1"/>
            <a:r>
              <a:rPr lang="en-US"/>
              <a:t>Transaction isolation levels refer to the degree to which transaction data is “protected or isolated” from other concurrent transactions</a:t>
            </a:r>
          </a:p>
          <a:p>
            <a:r>
              <a:rPr lang="en-US"/>
              <a:t>Transaction isolation levels are described by the type of “reads” that a transaction allows or not</a:t>
            </a:r>
          </a:p>
          <a:p>
            <a:pPr lvl="1"/>
            <a:r>
              <a:rPr lang="en-US"/>
              <a:t>Dirty read: transaction can read data that is not yet committed</a:t>
            </a:r>
          </a:p>
          <a:p>
            <a:pPr lvl="1"/>
            <a:r>
              <a:rPr lang="en-US"/>
              <a:t>Nonrepeatable read: transaction reads a given row at time t1, and then it reads the same row at time t2, yielding different results</a:t>
            </a:r>
          </a:p>
          <a:p>
            <a:pPr lvl="2"/>
            <a:r>
              <a:rPr lang="en-US"/>
              <a:t>The original row may have been updated or deleted</a:t>
            </a:r>
          </a:p>
          <a:p>
            <a:pPr lvl="1"/>
            <a:r>
              <a:rPr lang="en-US"/>
              <a:t>Phantom read: transaction executes a query at time t1, and then it runs the same query at time t2, yielding additional rows that satisfy the query</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040665442"/>
      </p:ext>
    </p:extLst>
  </p:cSld>
  <p:clrMapOvr>
    <a:masterClrMapping/>
  </p:clrMapOvr>
  <p:transition/>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ANSI Levels of Transaction Isolation (2 of 2)</a:t>
            </a:r>
          </a:p>
        </p:txBody>
      </p:sp>
      <p:sp>
        <p:nvSpPr>
          <p:cNvPr id="7" name="Content Placeholder 6"/>
          <p:cNvSpPr>
            <a:spLocks noGrp="1"/>
          </p:cNvSpPr>
          <p:nvPr>
            <p:ph idx="1"/>
          </p:nvPr>
        </p:nvSpPr>
        <p:spPr>
          <a:xfrm>
            <a:off x="1889125" y="1538820"/>
            <a:ext cx="8415338" cy="3547125"/>
          </a:xfrm>
        </p:spPr>
        <p:txBody>
          <a:bodyPr/>
          <a:lstStyle/>
          <a:p>
            <a:r>
              <a:rPr lang="en-US"/>
              <a:t>Read Uncommitted will read uncommitted data from other transactions</a:t>
            </a:r>
          </a:p>
          <a:p>
            <a:pPr lvl="1"/>
            <a:r>
              <a:rPr lang="en-US"/>
              <a:t>Increases transaction performance but at the cost of data consistency</a:t>
            </a:r>
          </a:p>
          <a:p>
            <a:r>
              <a:rPr lang="en-US"/>
              <a:t>Read Committed forces transactions to read only committed data</a:t>
            </a:r>
          </a:p>
          <a:p>
            <a:pPr lvl="1"/>
            <a:r>
              <a:rPr lang="en-US"/>
              <a:t>Default mode of operation for most databases</a:t>
            </a:r>
          </a:p>
          <a:p>
            <a:r>
              <a:rPr lang="en-US"/>
              <a:t>Repeatable Read isolation level ensures that queries return consistent results</a:t>
            </a:r>
          </a:p>
          <a:p>
            <a:pPr lvl="1"/>
            <a:r>
              <a:rPr lang="en-US"/>
              <a:t>Uses shared locks to ensure other transactions do not update a row after the original query reads it</a:t>
            </a:r>
          </a:p>
          <a:p>
            <a:r>
              <a:rPr lang="en-US"/>
              <a:t>Serializable isolation level is the most restrictive level defined by the ANSI SQL standard</a:t>
            </a:r>
          </a:p>
          <a:p>
            <a:pPr lvl="1"/>
            <a:r>
              <a:rPr lang="en-US"/>
              <a:t>Deadlocks are still always possible</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8442853"/>
      </p:ext>
    </p:extLst>
  </p:cSld>
  <p:clrMapOvr>
    <a:masterClrMapping/>
  </p:clrMapOvr>
  <p:transition/>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Title 1"/>
          <p:cNvSpPr>
            <a:spLocks noGrp="1"/>
          </p:cNvSpPr>
          <p:nvPr>
            <p:ph type="title"/>
          </p:nvPr>
        </p:nvSpPr>
        <p:spPr/>
        <p:txBody>
          <a:bodyPr/>
          <a:lstStyle/>
          <a:p>
            <a:r>
              <a:rPr lang="en-US" altLang="en-US"/>
              <a:t>Database Performance-Tuning Concepts </a:t>
            </a:r>
          </a:p>
        </p:txBody>
      </p:sp>
      <p:graphicFrame>
        <p:nvGraphicFramePr>
          <p:cNvPr id="8" name="Content Placeholder 7"/>
          <p:cNvGraphicFramePr>
            <a:graphicFrameLocks noGrp="1"/>
          </p:cNvGraphicFramePr>
          <p:nvPr>
            <p:ph idx="1"/>
          </p:nvPr>
        </p:nvGraphicFramePr>
        <p:xfrm>
          <a:off x="1897060" y="1088374"/>
          <a:ext cx="8415340" cy="5406595"/>
        </p:xfrm>
        <a:graphic>
          <a:graphicData uri="http://schemas.openxmlformats.org/drawingml/2006/table">
            <a:tbl>
              <a:tblPr firstRow="1" bandRow="1">
                <a:tableStyleId>{5C22544A-7EE6-4342-B048-85BDC9FD1C3A}</a:tableStyleId>
              </a:tblPr>
              <a:tblGrid>
                <a:gridCol w="1616075">
                  <a:extLst>
                    <a:ext uri="{9D8B030D-6E8A-4147-A177-3AD203B41FA5}">
                      <a16:colId xmlns:a16="http://schemas.microsoft.com/office/drawing/2014/main" val="3512857273"/>
                    </a:ext>
                  </a:extLst>
                </a:gridCol>
                <a:gridCol w="1380871">
                  <a:extLst>
                    <a:ext uri="{9D8B030D-6E8A-4147-A177-3AD203B41FA5}">
                      <a16:colId xmlns:a16="http://schemas.microsoft.com/office/drawing/2014/main" val="689507950"/>
                    </a:ext>
                  </a:extLst>
                </a:gridCol>
                <a:gridCol w="2421194">
                  <a:extLst>
                    <a:ext uri="{9D8B030D-6E8A-4147-A177-3AD203B41FA5}">
                      <a16:colId xmlns:a16="http://schemas.microsoft.com/office/drawing/2014/main" val="3893744530"/>
                    </a:ext>
                  </a:extLst>
                </a:gridCol>
                <a:gridCol w="2997200">
                  <a:extLst>
                    <a:ext uri="{9D8B030D-6E8A-4147-A177-3AD203B41FA5}">
                      <a16:colId xmlns:a16="http://schemas.microsoft.com/office/drawing/2014/main" val="3766252195"/>
                    </a:ext>
                  </a:extLst>
                </a:gridCol>
              </a:tblGrid>
              <a:tr h="796495">
                <a:tc>
                  <a:txBody>
                    <a:bodyPr vert="horz" wrap="square"/>
                    <a:lstStyle/>
                    <a:p>
                      <a:r>
                        <a:rPr lang="en-US" sz="1050"/>
                        <a:t>Table 11.1</a:t>
                      </a:r>
                    </a:p>
                    <a:p>
                      <a:r>
                        <a:rPr lang="en-US" sz="1050"/>
                        <a:t>General Guidelines for Better System Performance</a:t>
                      </a:r>
                    </a:p>
                  </a:txBody>
                  <a:tcPr/>
                </a:tc>
                <a:tc>
                  <a:txBody>
                    <a:bodyPr vert="horz" wrap="square"/>
                    <a:lstStyle/>
                    <a:p>
                      <a:endParaRPr lang="en-US" sz="1050"/>
                    </a:p>
                  </a:txBody>
                  <a:tcPr/>
                </a:tc>
                <a:tc>
                  <a:txBody>
                    <a:bodyPr vert="horz" wrap="square"/>
                    <a:lstStyle/>
                    <a:p>
                      <a:endParaRPr lang="en-US" sz="1050"/>
                    </a:p>
                  </a:txBody>
                  <a:tcPr/>
                </a:tc>
                <a:tc>
                  <a:txBody>
                    <a:bodyPr vert="horz" wrap="square"/>
                    <a:lstStyle/>
                    <a:p>
                      <a:endParaRPr lang="en-US" sz="1050"/>
                    </a:p>
                  </a:txBody>
                  <a:tcPr/>
                </a:tc>
                <a:extLst>
                  <a:ext uri="{0D108BD9-81ED-4DB2-BD59-A6C34878D82A}">
                    <a16:rowId xmlns:a16="http://schemas.microsoft.com/office/drawing/2014/main" val="2810522290"/>
                  </a:ext>
                </a:extLst>
              </a:tr>
              <a:tr h="370840">
                <a:tc>
                  <a:txBody>
                    <a:bodyPr vert="horz" wrap="square"/>
                    <a:lstStyle/>
                    <a:p>
                      <a:endParaRPr lang="en-US" sz="1050"/>
                    </a:p>
                  </a:txBody>
                  <a:tcPr>
                    <a:solidFill>
                      <a:schemeClr val="accent1"/>
                    </a:solidFill>
                  </a:tcPr>
                </a:tc>
                <a:tc>
                  <a:txBody>
                    <a:bodyPr vert="horz" wrap="square"/>
                    <a:lstStyle/>
                    <a:p>
                      <a:r>
                        <a:rPr lang="en-US" sz="1050" b="1">
                          <a:solidFill>
                            <a:schemeClr val="bg1"/>
                          </a:solidFill>
                        </a:rPr>
                        <a:t>System Resources</a:t>
                      </a:r>
                    </a:p>
                  </a:txBody>
                  <a:tcPr>
                    <a:solidFill>
                      <a:schemeClr val="accent1"/>
                    </a:solidFill>
                  </a:tcPr>
                </a:tc>
                <a:tc>
                  <a:txBody>
                    <a:bodyPr vert="horz" wrap="square"/>
                    <a:lstStyle/>
                    <a:p>
                      <a:r>
                        <a:rPr lang="en-US" sz="1050" b="1" i="0" u="none" strike="noStrike" kern="1200" baseline="0">
                          <a:solidFill>
                            <a:schemeClr val="bg1"/>
                          </a:solidFill>
                          <a:latin typeface="+mn-lt"/>
                          <a:ea typeface="+mn-ea"/>
                          <a:cs typeface="+mn-cs"/>
                        </a:rPr>
                        <a:t>Client</a:t>
                      </a:r>
                      <a:endParaRPr lang="en-US" sz="1050" b="1">
                        <a:solidFill>
                          <a:schemeClr val="bg1"/>
                        </a:solidFill>
                      </a:endParaRPr>
                    </a:p>
                  </a:txBody>
                  <a:tcPr>
                    <a:solidFill>
                      <a:schemeClr val="accent1"/>
                    </a:solidFill>
                  </a:tcPr>
                </a:tc>
                <a:tc>
                  <a:txBody>
                    <a:bodyPr vert="horz" wrap="square"/>
                    <a:lstStyle/>
                    <a:p>
                      <a:r>
                        <a:rPr lang="en-US" sz="1050" b="1" i="0" u="none" strike="noStrike" kern="1200" baseline="0">
                          <a:solidFill>
                            <a:schemeClr val="bg1"/>
                          </a:solidFill>
                          <a:latin typeface="+mn-lt"/>
                          <a:ea typeface="+mn-ea"/>
                          <a:cs typeface="+mn-cs"/>
                        </a:rPr>
                        <a:t>Server</a:t>
                      </a:r>
                      <a:endParaRPr lang="en-US" sz="1050" b="1">
                        <a:solidFill>
                          <a:schemeClr val="bg1"/>
                        </a:solidFill>
                      </a:endParaRPr>
                    </a:p>
                  </a:txBody>
                  <a:tcPr>
                    <a:solidFill>
                      <a:schemeClr val="accent1"/>
                    </a:solidFill>
                  </a:tcPr>
                </a:tc>
                <a:extLst>
                  <a:ext uri="{0D108BD9-81ED-4DB2-BD59-A6C34878D82A}">
                    <a16:rowId xmlns:a16="http://schemas.microsoft.com/office/drawing/2014/main" val="359084328"/>
                  </a:ext>
                </a:extLst>
              </a:tr>
              <a:tr h="370840">
                <a:tc>
                  <a:txBody>
                    <a:bodyPr vert="horz" wrap="square"/>
                    <a:lstStyle/>
                    <a:p>
                      <a:r>
                        <a:rPr lang="en-US" sz="1050" b="1" i="0" u="none" strike="noStrike" kern="1200" baseline="0">
                          <a:solidFill>
                            <a:schemeClr val="dk1"/>
                          </a:solidFill>
                          <a:latin typeface="+mn-lt"/>
                          <a:ea typeface="+mn-ea"/>
                          <a:cs typeface="+mn-cs"/>
                        </a:rPr>
                        <a:t>Hardware</a:t>
                      </a:r>
                      <a:endParaRPr lang="en-US" sz="1050"/>
                    </a:p>
                  </a:txBody>
                  <a:tcPr/>
                </a:tc>
                <a:tc>
                  <a:txBody>
                    <a:bodyPr vert="horz" wrap="square"/>
                    <a:lstStyle/>
                    <a:p>
                      <a:r>
                        <a:rPr lang="en-US" sz="1050"/>
                        <a:t>CPU</a:t>
                      </a:r>
                    </a:p>
                  </a:txBody>
                  <a:tcPr/>
                </a:tc>
                <a:tc>
                  <a:txBody>
                    <a:bodyPr vert="horz" wrap="square"/>
                    <a:lstStyle/>
                    <a:p>
                      <a:r>
                        <a:rPr lang="en-US" sz="1050" b="0" i="0" u="none" strike="noStrike" kern="1200" baseline="0">
                          <a:solidFill>
                            <a:schemeClr val="dk1"/>
                          </a:solidFill>
                          <a:latin typeface="+mn-lt"/>
                          <a:ea typeface="+mn-ea"/>
                          <a:cs typeface="+mn-cs"/>
                        </a:rPr>
                        <a:t>The fastest possible</a:t>
                      </a:r>
                    </a:p>
                    <a:p>
                      <a:r>
                        <a:rPr lang="en-US" sz="1050" b="0" i="0" u="none" strike="noStrike" kern="1200" baseline="0">
                          <a:solidFill>
                            <a:schemeClr val="dk1"/>
                          </a:solidFill>
                          <a:latin typeface="+mn-lt"/>
                          <a:ea typeface="+mn-ea"/>
                          <a:cs typeface="+mn-cs"/>
                        </a:rPr>
                        <a:t>Dual-core CPU or higher</a:t>
                      </a:r>
                    </a:p>
                    <a:p>
                      <a:r>
                        <a:rPr lang="en-US" sz="1050" b="0" i="0" u="none" strike="noStrike" kern="1200" baseline="0">
                          <a:solidFill>
                            <a:schemeClr val="dk1"/>
                          </a:solidFill>
                          <a:latin typeface="+mn-lt"/>
                          <a:ea typeface="+mn-ea"/>
                          <a:cs typeface="+mn-cs"/>
                        </a:rPr>
                        <a:t>"Virtualized Client desktop technologies could also be used"</a:t>
                      </a:r>
                      <a:endParaRPr lang="en-US" sz="1050"/>
                    </a:p>
                  </a:txBody>
                  <a:tcPr/>
                </a:tc>
                <a:tc>
                  <a:txBody>
                    <a:bodyPr vert="horz" wrap="square"/>
                    <a:lstStyle/>
                    <a:p>
                      <a:r>
                        <a:rPr lang="en-US" sz="1050"/>
                        <a:t>The fastest possible</a:t>
                      </a:r>
                    </a:p>
                    <a:p>
                      <a:r>
                        <a:rPr lang="en-US" sz="1050"/>
                        <a:t>Multiple processors (quad-core</a:t>
                      </a:r>
                      <a:r>
                        <a:rPr lang="en-US" sz="1050" baseline="0"/>
                        <a:t> </a:t>
                      </a:r>
                      <a:r>
                        <a:rPr lang="en-US" sz="1050"/>
                        <a:t>technology</a:t>
                      </a:r>
                    </a:p>
                    <a:p>
                      <a:r>
                        <a:rPr lang="en-US" sz="1050"/>
                        <a:t>or higher)</a:t>
                      </a:r>
                    </a:p>
                    <a:p>
                      <a:r>
                        <a:rPr lang="en-US" sz="1050"/>
                        <a:t>Cluster of networked computers</a:t>
                      </a:r>
                    </a:p>
                    <a:p>
                      <a:r>
                        <a:rPr lang="en-US" sz="1050"/>
                        <a:t>"Virtualized server technology could</a:t>
                      </a:r>
                      <a:r>
                        <a:rPr lang="en-US" sz="1050" baseline="0"/>
                        <a:t> </a:t>
                      </a:r>
                      <a:r>
                        <a:rPr lang="en-US" sz="1050"/>
                        <a:t>be used"</a:t>
                      </a:r>
                    </a:p>
                  </a:txBody>
                  <a:tcPr/>
                </a:tc>
                <a:extLst>
                  <a:ext uri="{0D108BD9-81ED-4DB2-BD59-A6C34878D82A}">
                    <a16:rowId xmlns:a16="http://schemas.microsoft.com/office/drawing/2014/main" val="90644999"/>
                  </a:ext>
                </a:extLst>
              </a:tr>
              <a:tr h="370840">
                <a:tc>
                  <a:txBody>
                    <a:bodyPr vert="horz" wrap="square"/>
                    <a:lstStyle/>
                    <a:p>
                      <a:endParaRPr lang="en-US" sz="1050"/>
                    </a:p>
                  </a:txBody>
                  <a:tcPr/>
                </a:tc>
                <a:tc>
                  <a:txBody>
                    <a:bodyPr vert="horz" wrap="square"/>
                    <a:lstStyle/>
                    <a:p>
                      <a:r>
                        <a:rPr lang="en-US" sz="1050"/>
                        <a:t>RAM</a:t>
                      </a:r>
                    </a:p>
                  </a:txBody>
                  <a:tcPr/>
                </a:tc>
                <a:tc>
                  <a:txBody>
                    <a:bodyPr vert="horz" wrap="square"/>
                    <a:lstStyle/>
                    <a:p>
                      <a:r>
                        <a:rPr lang="en-US" sz="1050" b="0" i="0" u="none" strike="noStrike" kern="1200" baseline="0">
                          <a:solidFill>
                            <a:schemeClr val="dk1"/>
                          </a:solidFill>
                          <a:latin typeface="+mn-lt"/>
                          <a:ea typeface="+mn-ea"/>
                          <a:cs typeface="+mn-cs"/>
                        </a:rPr>
                        <a:t>The maximum possible to avoid OS memory to disk swapping</a:t>
                      </a:r>
                      <a:endParaRPr lang="en-US" sz="1050"/>
                    </a:p>
                  </a:txBody>
                  <a:tcPr/>
                </a:tc>
                <a:tc>
                  <a:txBody>
                    <a:bodyPr vert="horz" wrap="square"/>
                    <a:lstStyle/>
                    <a:p>
                      <a:r>
                        <a:rPr lang="en-US" sz="1050"/>
                        <a:t>The maximum possible to avoid OS</a:t>
                      </a:r>
                      <a:r>
                        <a:rPr lang="en-US" sz="1050" baseline="0"/>
                        <a:t> </a:t>
                      </a:r>
                      <a:r>
                        <a:rPr lang="en-US" sz="1050"/>
                        <a:t>memory to disk swapping</a:t>
                      </a:r>
                    </a:p>
                  </a:txBody>
                  <a:tcPr/>
                </a:tc>
                <a:extLst>
                  <a:ext uri="{0D108BD9-81ED-4DB2-BD59-A6C34878D82A}">
                    <a16:rowId xmlns:a16="http://schemas.microsoft.com/office/drawing/2014/main" val="2248121580"/>
                  </a:ext>
                </a:extLst>
              </a:tr>
              <a:tr h="370840">
                <a:tc>
                  <a:txBody>
                    <a:bodyPr vert="horz" wrap="square"/>
                    <a:lstStyle/>
                    <a:p>
                      <a:endParaRPr lang="en-US" sz="1050"/>
                    </a:p>
                  </a:txBody>
                  <a:tcPr/>
                </a:tc>
                <a:tc>
                  <a:txBody>
                    <a:bodyPr vert="horz" wrap="square"/>
                    <a:lstStyle/>
                    <a:p>
                      <a:r>
                        <a:rPr lang="en-US" sz="1050"/>
                        <a:t>Storage</a:t>
                      </a:r>
                    </a:p>
                  </a:txBody>
                  <a:tcPr/>
                </a:tc>
                <a:tc>
                  <a:txBody>
                    <a:bodyPr vert="horz" wrap="square"/>
                    <a:lstStyle/>
                    <a:p>
                      <a:r>
                        <a:rPr lang="en-US" sz="1050"/>
                        <a:t>Fast SATA/EIDE hard disk with</a:t>
                      </a:r>
                      <a:r>
                        <a:rPr lang="en-US" sz="1050" baseline="0"/>
                        <a:t> </a:t>
                      </a:r>
                      <a:r>
                        <a:rPr lang="en-US" sz="1050"/>
                        <a:t>sufficient free hard disk space</a:t>
                      </a:r>
                      <a:r>
                        <a:rPr lang="en-US" sz="1050" baseline="0"/>
                        <a:t> s</a:t>
                      </a:r>
                      <a:r>
                        <a:rPr lang="en-US" sz="1050"/>
                        <a:t>olid state drives (SSDs) for faster</a:t>
                      </a:r>
                      <a:r>
                        <a:rPr lang="en-US" sz="1050" baseline="0"/>
                        <a:t> s</a:t>
                      </a:r>
                      <a:r>
                        <a:rPr lang="en-US" sz="1050"/>
                        <a:t>peed</a:t>
                      </a:r>
                    </a:p>
                  </a:txBody>
                  <a:tcPr/>
                </a:tc>
                <a:tc>
                  <a:txBody>
                    <a:bodyPr vert="horz" wrap="square"/>
                    <a:lstStyle/>
                    <a:p>
                      <a:r>
                        <a:rPr lang="en-US" sz="1050"/>
                        <a:t>Multiple high-speed, high-capacity disks</a:t>
                      </a:r>
                    </a:p>
                    <a:p>
                      <a:r>
                        <a:rPr lang="en-US" sz="1050"/>
                        <a:t>Fast disk interface (SAS / SCSI /</a:t>
                      </a:r>
                      <a:r>
                        <a:rPr lang="en-US" sz="1050" baseline="0"/>
                        <a:t> </a:t>
                      </a:r>
                      <a:r>
                        <a:rPr lang="en-US" sz="1050"/>
                        <a:t>Firewire / Fibre Channel)</a:t>
                      </a:r>
                    </a:p>
                    <a:p>
                      <a:r>
                        <a:rPr lang="en-US" sz="1050"/>
                        <a:t>RAID configuration optimized for</a:t>
                      </a:r>
                      <a:r>
                        <a:rPr lang="en-US" sz="1050" baseline="0"/>
                        <a:t> </a:t>
                      </a:r>
                      <a:r>
                        <a:rPr lang="en-US" sz="1050"/>
                        <a:t>throughput</a:t>
                      </a:r>
                    </a:p>
                    <a:p>
                      <a:r>
                        <a:rPr lang="en-US" sz="1050"/>
                        <a:t>Solid state drives (SSDs) for faster speed</a:t>
                      </a:r>
                    </a:p>
                    <a:p>
                      <a:r>
                        <a:rPr lang="en-US" sz="1050"/>
                        <a:t>Separate disks for OS, DBMS, and</a:t>
                      </a:r>
                      <a:r>
                        <a:rPr lang="en-US" sz="1050" baseline="0"/>
                        <a:t> </a:t>
                      </a:r>
                      <a:r>
                        <a:rPr lang="en-US" sz="1050"/>
                        <a:t>data spaces</a:t>
                      </a:r>
                    </a:p>
                  </a:txBody>
                  <a:tcPr/>
                </a:tc>
                <a:extLst>
                  <a:ext uri="{0D108BD9-81ED-4DB2-BD59-A6C34878D82A}">
                    <a16:rowId xmlns:a16="http://schemas.microsoft.com/office/drawing/2014/main" val="915962944"/>
                  </a:ext>
                </a:extLst>
              </a:tr>
              <a:tr h="370840">
                <a:tc>
                  <a:txBody>
                    <a:bodyPr vert="horz" wrap="square"/>
                    <a:lstStyle/>
                    <a:p>
                      <a:endParaRPr lang="en-US" sz="1050"/>
                    </a:p>
                  </a:txBody>
                  <a:tcPr/>
                </a:tc>
                <a:tc>
                  <a:txBody>
                    <a:bodyPr vert="horz" wrap="square"/>
                    <a:lstStyle/>
                    <a:p>
                      <a:r>
                        <a:rPr lang="en-US" sz="1050"/>
                        <a:t>Network</a:t>
                      </a:r>
                    </a:p>
                  </a:txBody>
                  <a:tcPr/>
                </a:tc>
                <a:tc>
                  <a:txBody>
                    <a:bodyPr vert="horz" wrap="square"/>
                    <a:lstStyle/>
                    <a:p>
                      <a:r>
                        <a:rPr lang="en-US" sz="1050"/>
                        <a:t>High-speed connection</a:t>
                      </a:r>
                    </a:p>
                  </a:txBody>
                  <a:tcPr/>
                </a:tc>
                <a:tc>
                  <a:txBody>
                    <a:bodyPr vert="horz" wrap="square"/>
                    <a:lstStyle/>
                    <a:p>
                      <a:r>
                        <a:rPr lang="en-US" sz="1050"/>
                        <a:t>High-speed connection</a:t>
                      </a:r>
                    </a:p>
                  </a:txBody>
                  <a:tcPr/>
                </a:tc>
                <a:extLst>
                  <a:ext uri="{0D108BD9-81ED-4DB2-BD59-A6C34878D82A}">
                    <a16:rowId xmlns:a16="http://schemas.microsoft.com/office/drawing/2014/main" val="511485314"/>
                  </a:ext>
                </a:extLst>
              </a:tr>
              <a:tr h="370840">
                <a:tc>
                  <a:txBody>
                    <a:bodyPr vert="horz" wrap="square"/>
                    <a:lstStyle/>
                    <a:p>
                      <a:r>
                        <a:rPr lang="en-US" sz="1050" b="1" i="0" u="none" strike="noStrike" kern="1200" baseline="0">
                          <a:solidFill>
                            <a:schemeClr val="dk1"/>
                          </a:solidFill>
                          <a:latin typeface="+mn-lt"/>
                          <a:ea typeface="+mn-ea"/>
                          <a:cs typeface="+mn-cs"/>
                        </a:rPr>
                        <a:t>Software</a:t>
                      </a:r>
                      <a:endParaRPr lang="en-US" sz="1050"/>
                    </a:p>
                  </a:txBody>
                  <a:tcPr/>
                </a:tc>
                <a:tc>
                  <a:txBody>
                    <a:bodyPr vert="horz" wrap="square"/>
                    <a:lstStyle/>
                    <a:p>
                      <a:r>
                        <a:rPr lang="en-US" sz="1050" b="0" i="0" u="none" strike="noStrike" kern="1200" baseline="0">
                          <a:solidFill>
                            <a:schemeClr val="dk1"/>
                          </a:solidFill>
                          <a:latin typeface="+mn-lt"/>
                          <a:ea typeface="+mn-ea"/>
                          <a:cs typeface="+mn-cs"/>
                        </a:rPr>
                        <a:t>Operating system (OS)</a:t>
                      </a:r>
                      <a:endParaRPr lang="en-US" sz="1050"/>
                    </a:p>
                  </a:txBody>
                  <a:tcPr/>
                </a:tc>
                <a:tc>
                  <a:txBody>
                    <a:bodyPr vert="horz" wrap="square"/>
                    <a:lstStyle/>
                    <a:p>
                      <a:r>
                        <a:rPr lang="en-US" sz="1050"/>
                        <a:t>64-bit OS for larger address spaces</a:t>
                      </a:r>
                    </a:p>
                    <a:p>
                      <a:r>
                        <a:rPr lang="en-US" sz="1050"/>
                        <a:t>Fine-tuned for best client</a:t>
                      </a:r>
                      <a:r>
                        <a:rPr lang="en-US" sz="1050" baseline="0"/>
                        <a:t> </a:t>
                      </a:r>
                      <a:r>
                        <a:rPr lang="en-US" sz="1050"/>
                        <a:t>application performance</a:t>
                      </a:r>
                    </a:p>
                  </a:txBody>
                  <a:tcPr/>
                </a:tc>
                <a:tc>
                  <a:txBody>
                    <a:bodyPr vert="horz" wrap="square"/>
                    <a:lstStyle/>
                    <a:p>
                      <a:r>
                        <a:rPr lang="en-US" sz="1050"/>
                        <a:t>64-bit OS for larger address spaces</a:t>
                      </a:r>
                    </a:p>
                    <a:p>
                      <a:r>
                        <a:rPr lang="en-US" sz="1050"/>
                        <a:t>Fine-tuned for best server application</a:t>
                      </a:r>
                      <a:r>
                        <a:rPr lang="en-US" sz="1050" baseline="0"/>
                        <a:t> </a:t>
                      </a:r>
                      <a:r>
                        <a:rPr lang="en-US" sz="1050"/>
                        <a:t>performance</a:t>
                      </a:r>
                    </a:p>
                  </a:txBody>
                  <a:tcPr/>
                </a:tc>
                <a:extLst>
                  <a:ext uri="{0D108BD9-81ED-4DB2-BD59-A6C34878D82A}">
                    <a16:rowId xmlns:a16="http://schemas.microsoft.com/office/drawing/2014/main" val="2929389620"/>
                  </a:ext>
                </a:extLst>
              </a:tr>
              <a:tr h="370840">
                <a:tc>
                  <a:txBody>
                    <a:bodyPr vert="horz" wrap="square"/>
                    <a:lstStyle/>
                    <a:p>
                      <a:endParaRPr lang="en-US" sz="1050"/>
                    </a:p>
                  </a:txBody>
                  <a:tcPr/>
                </a:tc>
                <a:tc>
                  <a:txBody>
                    <a:bodyPr vert="horz" wrap="square"/>
                    <a:lstStyle/>
                    <a:p>
                      <a:r>
                        <a:rPr lang="en-US" sz="1050" b="0" i="0" u="none" strike="noStrike" kern="1200" baseline="0">
                          <a:solidFill>
                            <a:schemeClr val="dk1"/>
                          </a:solidFill>
                          <a:latin typeface="+mn-lt"/>
                          <a:ea typeface="+mn-ea"/>
                          <a:cs typeface="+mn-cs"/>
                        </a:rPr>
                        <a:t>Network</a:t>
                      </a:r>
                      <a:endParaRPr lang="en-US" sz="1050"/>
                    </a:p>
                  </a:txBody>
                  <a:tcPr/>
                </a:tc>
                <a:tc>
                  <a:txBody>
                    <a:bodyPr vert="horz" wrap="square"/>
                    <a:lstStyle/>
                    <a:p>
                      <a:r>
                        <a:rPr lang="en-US" sz="1050"/>
                        <a:t>Fine-tuned for best throughput</a:t>
                      </a:r>
                    </a:p>
                  </a:txBody>
                  <a:tcPr/>
                </a:tc>
                <a:tc>
                  <a:txBody>
                    <a:bodyPr vert="horz" wrap="square"/>
                    <a:lstStyle/>
                    <a:p>
                      <a:r>
                        <a:rPr lang="en-US" sz="1050"/>
                        <a:t>Fine-tuned for best throughput</a:t>
                      </a:r>
                    </a:p>
                  </a:txBody>
                  <a:tcPr/>
                </a:tc>
                <a:extLst>
                  <a:ext uri="{0D108BD9-81ED-4DB2-BD59-A6C34878D82A}">
                    <a16:rowId xmlns:a16="http://schemas.microsoft.com/office/drawing/2014/main" val="3460463562"/>
                  </a:ext>
                </a:extLst>
              </a:tr>
              <a:tr h="370840">
                <a:tc>
                  <a:txBody>
                    <a:bodyPr vert="horz" wrap="square"/>
                    <a:lstStyle/>
                    <a:p>
                      <a:endParaRPr lang="en-US" sz="1050"/>
                    </a:p>
                  </a:txBody>
                  <a:tcPr/>
                </a:tc>
                <a:tc>
                  <a:txBody>
                    <a:bodyPr vert="horz" wrap="square"/>
                    <a:lstStyle/>
                    <a:p>
                      <a:r>
                        <a:rPr lang="en-US" sz="1050" b="0" i="0" u="none" strike="noStrike" kern="1200" baseline="0">
                          <a:solidFill>
                            <a:schemeClr val="dk1"/>
                          </a:solidFill>
                          <a:latin typeface="+mn-lt"/>
                          <a:ea typeface="+mn-ea"/>
                          <a:cs typeface="+mn-cs"/>
                        </a:rPr>
                        <a:t>Application</a:t>
                      </a:r>
                      <a:endParaRPr lang="en-US" sz="1050"/>
                    </a:p>
                  </a:txBody>
                  <a:tcPr/>
                </a:tc>
                <a:tc>
                  <a:txBody>
                    <a:bodyPr vert="horz" wrap="square"/>
                    <a:lstStyle/>
                    <a:p>
                      <a:r>
                        <a:rPr lang="en-US" sz="1050"/>
                        <a:t>Optimize SQL in client</a:t>
                      </a:r>
                      <a:r>
                        <a:rPr lang="en-US" sz="1050" baseline="0"/>
                        <a:t> </a:t>
                      </a:r>
                      <a:r>
                        <a:rPr lang="en-US" sz="1050"/>
                        <a:t>application</a:t>
                      </a:r>
                    </a:p>
                  </a:txBody>
                  <a:tcPr/>
                </a:tc>
                <a:tc>
                  <a:txBody>
                    <a:bodyPr vert="horz" wrap="square"/>
                    <a:lstStyle/>
                    <a:p>
                      <a:r>
                        <a:rPr lang="en-US" sz="1050"/>
                        <a:t>Optimize DBMS server for best</a:t>
                      </a:r>
                      <a:r>
                        <a:rPr lang="en-US" sz="1050" baseline="0"/>
                        <a:t> </a:t>
                      </a:r>
                      <a:r>
                        <a:rPr lang="en-US" sz="1050"/>
                        <a:t>performance</a:t>
                      </a:r>
                    </a:p>
                  </a:txBody>
                  <a:tcPr/>
                </a:tc>
                <a:extLst>
                  <a:ext uri="{0D108BD9-81ED-4DB2-BD59-A6C34878D82A}">
                    <a16:rowId xmlns:a16="http://schemas.microsoft.com/office/drawing/2014/main" val="3087761679"/>
                  </a:ext>
                </a:extLst>
              </a:tr>
            </a:tbl>
          </a:graphicData>
        </a:graphic>
      </p:graphicFrame>
      <p:sp>
        <p:nvSpPr>
          <p:cNvPr id="5" name="Footer Placeholder 4"/>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p:txBody>
          <a:bodyPr/>
          <a:lstStyle/>
          <a:p>
            <a:r>
              <a:rPr lang="en-US" altLang="en-US"/>
              <a:t>Performance Tuning: Client and Server</a:t>
            </a:r>
          </a:p>
        </p:txBody>
      </p:sp>
      <p:sp>
        <p:nvSpPr>
          <p:cNvPr id="17411" name="Content Placeholder 2"/>
          <p:cNvSpPr>
            <a:spLocks noGrp="1"/>
          </p:cNvSpPr>
          <p:nvPr>
            <p:ph idx="1"/>
          </p:nvPr>
        </p:nvSpPr>
        <p:spPr>
          <a:xfrm>
            <a:off x="1889125" y="1538820"/>
            <a:ext cx="8415338" cy="1985159"/>
          </a:xfrm>
        </p:spPr>
        <p:txBody>
          <a:bodyPr/>
          <a:lstStyle/>
          <a:p>
            <a:r>
              <a:rPr lang="en-US" altLang="en-US"/>
              <a:t>Client side: SQL performance tuning</a:t>
            </a:r>
          </a:p>
          <a:p>
            <a:pPr lvl="1"/>
            <a:r>
              <a:rPr lang="en-US" altLang="en-US"/>
              <a:t>Generate SQL query that returns correct answer in least amount of time</a:t>
            </a:r>
          </a:p>
          <a:p>
            <a:pPr lvl="2"/>
            <a:r>
              <a:rPr lang="en-US" altLang="en-US"/>
              <a:t>Using minimum amount of resources at server</a:t>
            </a:r>
          </a:p>
          <a:p>
            <a:r>
              <a:rPr lang="en-US" altLang="en-US"/>
              <a:t>Server side: DBMS performance tuning</a:t>
            </a:r>
          </a:p>
          <a:p>
            <a:pPr lvl="1"/>
            <a:r>
              <a:rPr lang="en-US" altLang="en-US"/>
              <a:t>DBMS environment is configured to respond to clients’ requests as fast as possible</a:t>
            </a:r>
          </a:p>
          <a:p>
            <a:pPr lvl="2"/>
            <a:r>
              <a:rPr lang="en-US" altLang="en-US"/>
              <a:t>While making optimum use of existing resources</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p:txBody>
          <a:bodyPr/>
          <a:lstStyle/>
          <a:p>
            <a:r>
              <a:rPr lang="en-US" altLang="en-US"/>
              <a:t>DBMS Architecture for Performance</a:t>
            </a:r>
          </a:p>
        </p:txBody>
      </p:sp>
      <p:pic>
        <p:nvPicPr>
          <p:cNvPr id="3" name="Picture 2" descr="Figure 11.1 illustrates basic DBMS architecture using a query sent from a client computer to a DBMS server computer." title="Figure 1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085" y="1447801"/>
            <a:ext cx="7389255" cy="4285767"/>
          </a:xfrm>
          <a:prstGeom prst="rect">
            <a:avLst/>
          </a:prstGeom>
        </p:spPr>
      </p:pic>
      <p:sp>
        <p:nvSpPr>
          <p:cNvPr id="5" name="Footer Placeholder 4"/>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r>
              <a:rPr lang="en-US" altLang="en-US"/>
              <a:t>Database Query Optimization Modes </a:t>
            </a:r>
            <a:endParaRPr lang="en-US"/>
          </a:p>
        </p:txBody>
      </p:sp>
      <p:sp>
        <p:nvSpPr>
          <p:cNvPr id="22531" name="Content Placeholder 2"/>
          <p:cNvSpPr>
            <a:spLocks noGrp="1"/>
          </p:cNvSpPr>
          <p:nvPr>
            <p:ph idx="1"/>
          </p:nvPr>
        </p:nvSpPr>
        <p:spPr>
          <a:xfrm>
            <a:off x="1889124" y="1538818"/>
            <a:ext cx="8710813" cy="4320443"/>
          </a:xfrm>
        </p:spPr>
        <p:txBody>
          <a:bodyPr/>
          <a:lstStyle/>
          <a:p>
            <a:r>
              <a:rPr lang="en-US" altLang="en-US"/>
              <a:t>Classification of operation modes</a:t>
            </a:r>
          </a:p>
          <a:p>
            <a:pPr lvl="1"/>
            <a:r>
              <a:rPr lang="en-US" altLang="en-US"/>
              <a:t>Automatic query optimization: DBMS finds the most cost-effective access path without user intervention</a:t>
            </a:r>
          </a:p>
          <a:p>
            <a:pPr lvl="1"/>
            <a:r>
              <a:rPr lang="en-US" altLang="en-US"/>
              <a:t>Manual query optimization: requires that optimization be selected and scheduled by the end-user or programmer</a:t>
            </a:r>
          </a:p>
          <a:p>
            <a:r>
              <a:rPr lang="en-US" altLang="en-US"/>
              <a:t>Algorithms proposed for query optimization are based on selection of:</a:t>
            </a:r>
          </a:p>
          <a:p>
            <a:pPr lvl="1"/>
            <a:r>
              <a:rPr lang="en-US" altLang="en-US"/>
              <a:t>Optimum order to achieve the fastest execution time</a:t>
            </a:r>
          </a:p>
          <a:p>
            <a:pPr lvl="1"/>
            <a:r>
              <a:rPr lang="en-US" altLang="en-US"/>
              <a:t>Sites to be accessed to minimize communication costs</a:t>
            </a:r>
          </a:p>
          <a:p>
            <a:r>
              <a:rPr lang="en-US" altLang="en-US"/>
              <a:t>Classification based on type of information used to optimize the query</a:t>
            </a:r>
          </a:p>
          <a:p>
            <a:pPr lvl="1"/>
            <a:r>
              <a:rPr lang="en-US" altLang="en-US"/>
              <a:t>Statistically based query optimization algorithm: statistics are used by the DBMS to determine the best access strategy</a:t>
            </a:r>
          </a:p>
          <a:p>
            <a:pPr lvl="1"/>
            <a:r>
              <a:rPr lang="en-US" altLang="en-US"/>
              <a:t>Rule-based query optimization algorithm: based on a set of user-defined rules to determine the best query access strategy</a:t>
            </a:r>
          </a:p>
          <a:p>
            <a:pPr lvl="1"/>
            <a:endParaRPr lang="en-US" altLang="en-US"/>
          </a:p>
          <a:p>
            <a:pPr marL="298683" lvl="1" indent="0">
              <a:buNone/>
            </a:pPr>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p:txBody>
          <a:bodyPr/>
          <a:lstStyle/>
          <a:p>
            <a:r>
              <a:rPr lang="en-US" altLang="en-US"/>
              <a:t>Query Processing (2 of 2)</a:t>
            </a:r>
          </a:p>
        </p:txBody>
      </p:sp>
      <p:pic>
        <p:nvPicPr>
          <p:cNvPr id="4" name="Picture 3" descr="Figure 11.2 shows the general steps required for query processing, including the parsing, execution, and fetching phases." title="Figure 11.2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95400"/>
            <a:ext cx="7812248" cy="4960398"/>
          </a:xfrm>
          <a:prstGeom prst="rect">
            <a:avLst/>
          </a:prstGeom>
        </p:spPr>
      </p:pic>
      <p:sp>
        <p:nvSpPr>
          <p:cNvPr id="5" name="Footer Placeholder 4"/>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24995568"/>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Star Schemas (1 of 5)</a:t>
            </a:r>
          </a:p>
        </p:txBody>
      </p:sp>
      <p:sp>
        <p:nvSpPr>
          <p:cNvPr id="37891" name="Content Placeholder 2"/>
          <p:cNvSpPr>
            <a:spLocks noGrp="1"/>
          </p:cNvSpPr>
          <p:nvPr>
            <p:ph idx="1"/>
          </p:nvPr>
        </p:nvSpPr>
        <p:spPr>
          <a:xfrm>
            <a:off x="365125" y="1538819"/>
            <a:ext cx="8415338" cy="157581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Data-modeling technique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Maps multidimensional decision support data into a relational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Creates the near equivalent of multidimensional database schema from existing relational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Yields an easily implemented model for multidimensional data analysis </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ltLang="en-US"/>
              <a:t>SQL Access Plan</a:t>
            </a:r>
            <a:endParaRPr lang="en-US"/>
          </a:p>
        </p:txBody>
      </p:sp>
      <p:graphicFrame>
        <p:nvGraphicFramePr>
          <p:cNvPr id="5" name="Content Placeholder 4"/>
          <p:cNvGraphicFramePr>
            <a:graphicFrameLocks noGrp="1"/>
          </p:cNvGraphicFramePr>
          <p:nvPr>
            <p:ph idx="1"/>
          </p:nvPr>
        </p:nvGraphicFramePr>
        <p:xfrm>
          <a:off x="1897062" y="1727921"/>
          <a:ext cx="8415338" cy="4140200"/>
        </p:xfrm>
        <a:graphic>
          <a:graphicData uri="http://schemas.openxmlformats.org/drawingml/2006/table">
            <a:tbl>
              <a:tblPr firstRow="1" bandRow="1">
                <a:tableStyleId>{5C22544A-7EE6-4342-B048-85BDC9FD1C3A}</a:tableStyleId>
              </a:tblPr>
              <a:tblGrid>
                <a:gridCol w="3311577">
                  <a:extLst>
                    <a:ext uri="{9D8B030D-6E8A-4147-A177-3AD203B41FA5}">
                      <a16:colId xmlns:a16="http://schemas.microsoft.com/office/drawing/2014/main" val="2361781803"/>
                    </a:ext>
                  </a:extLst>
                </a:gridCol>
                <a:gridCol w="5103761">
                  <a:extLst>
                    <a:ext uri="{9D8B030D-6E8A-4147-A177-3AD203B41FA5}">
                      <a16:colId xmlns:a16="http://schemas.microsoft.com/office/drawing/2014/main" val="381164565"/>
                    </a:ext>
                  </a:extLst>
                </a:gridCol>
              </a:tblGrid>
              <a:tr h="370840">
                <a:tc>
                  <a:txBody>
                    <a:bodyPr vert="horz" wrap="square"/>
                    <a:lstStyle/>
                    <a:p>
                      <a:r>
                        <a:rPr lang="en-US" sz="1400" b="1">
                          <a:solidFill>
                            <a:schemeClr val="bg1"/>
                          </a:solidFill>
                        </a:rPr>
                        <a:t>Table 11.3</a:t>
                      </a:r>
                    </a:p>
                    <a:p>
                      <a:r>
                        <a:rPr lang="en-US" sz="1400" b="1">
                          <a:solidFill>
                            <a:schemeClr val="bg1"/>
                          </a:solidFill>
                        </a:rPr>
                        <a:t>Sample DBMS Access Plan I/O Operations</a:t>
                      </a:r>
                    </a:p>
                  </a:txBody>
                  <a:tcPr/>
                </a:tc>
                <a:tc>
                  <a:txBody>
                    <a:bodyPr vert="horz" wrap="square"/>
                    <a:lstStyle/>
                    <a:p>
                      <a:endParaRPr lang="en-US" sz="1400" b="1">
                        <a:solidFill>
                          <a:schemeClr val="bg1"/>
                        </a:solidFill>
                      </a:endParaRPr>
                    </a:p>
                  </a:txBody>
                  <a:tcPr/>
                </a:tc>
                <a:extLst>
                  <a:ext uri="{0D108BD9-81ED-4DB2-BD59-A6C34878D82A}">
                    <a16:rowId xmlns:a16="http://schemas.microsoft.com/office/drawing/2014/main" val="126594375"/>
                  </a:ext>
                </a:extLst>
              </a:tr>
              <a:tr h="370840">
                <a:tc>
                  <a:txBody>
                    <a:bodyPr vert="horz" wrap="square"/>
                    <a:lstStyle/>
                    <a:p>
                      <a:r>
                        <a:rPr lang="en-US" sz="1400" b="1">
                          <a:solidFill>
                            <a:schemeClr val="bg1"/>
                          </a:solidFill>
                        </a:rPr>
                        <a:t>Operation</a:t>
                      </a:r>
                    </a:p>
                  </a:txBody>
                  <a:tcPr>
                    <a:solidFill>
                      <a:schemeClr val="accent1"/>
                    </a:solidFill>
                  </a:tcPr>
                </a:tc>
                <a:tc>
                  <a:txBody>
                    <a:bodyPr vert="horz" wrap="square"/>
                    <a:lstStyle/>
                    <a:p>
                      <a:r>
                        <a:rPr lang="en-US" sz="1400" b="1">
                          <a:solidFill>
                            <a:schemeClr val="bg1"/>
                          </a:solidFill>
                        </a:rPr>
                        <a:t>Description</a:t>
                      </a:r>
                    </a:p>
                  </a:txBody>
                  <a:tcPr>
                    <a:solidFill>
                      <a:schemeClr val="accent1"/>
                    </a:solidFill>
                  </a:tcPr>
                </a:tc>
                <a:extLst>
                  <a:ext uri="{0D108BD9-81ED-4DB2-BD59-A6C34878D82A}">
                    <a16:rowId xmlns:a16="http://schemas.microsoft.com/office/drawing/2014/main" val="872410037"/>
                  </a:ext>
                </a:extLst>
              </a:tr>
              <a:tr h="370840">
                <a:tc>
                  <a:txBody>
                    <a:bodyPr vert="horz" wrap="square"/>
                    <a:lstStyle/>
                    <a:p>
                      <a:r>
                        <a:rPr lang="en-US" sz="1400" b="0" i="0" u="none" strike="noStrike" kern="1200" baseline="0">
                          <a:solidFill>
                            <a:schemeClr val="dk1"/>
                          </a:solidFill>
                          <a:latin typeface="+mn-lt"/>
                          <a:ea typeface="+mn-ea"/>
                          <a:cs typeface="+mn-cs"/>
                        </a:rPr>
                        <a:t>Table scan (full)</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the entire table sequentially, from the first row to the last, one row at a time (slowest)</a:t>
                      </a:r>
                      <a:endParaRPr lang="en-US" sz="1400"/>
                    </a:p>
                  </a:txBody>
                  <a:tcPr/>
                </a:tc>
                <a:extLst>
                  <a:ext uri="{0D108BD9-81ED-4DB2-BD59-A6C34878D82A}">
                    <a16:rowId xmlns:a16="http://schemas.microsoft.com/office/drawing/2014/main" val="3373380155"/>
                  </a:ext>
                </a:extLst>
              </a:tr>
              <a:tr h="370840">
                <a:tc>
                  <a:txBody>
                    <a:bodyPr vert="horz" wrap="square"/>
                    <a:lstStyle/>
                    <a:p>
                      <a:r>
                        <a:rPr lang="en-US" sz="1400" b="0" i="0" u="none" strike="noStrike" kern="1200" baseline="0">
                          <a:solidFill>
                            <a:schemeClr val="dk1"/>
                          </a:solidFill>
                          <a:latin typeface="+mn-lt"/>
                          <a:ea typeface="+mn-ea"/>
                          <a:cs typeface="+mn-cs"/>
                        </a:rPr>
                        <a:t>Table access (row ID)</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a table row directly, using the row ID value (fastest)</a:t>
                      </a:r>
                      <a:endParaRPr lang="en-US" sz="1400"/>
                    </a:p>
                  </a:txBody>
                  <a:tcPr/>
                </a:tc>
                <a:extLst>
                  <a:ext uri="{0D108BD9-81ED-4DB2-BD59-A6C34878D82A}">
                    <a16:rowId xmlns:a16="http://schemas.microsoft.com/office/drawing/2014/main" val="1855808942"/>
                  </a:ext>
                </a:extLst>
              </a:tr>
              <a:tr h="370840">
                <a:tc>
                  <a:txBody>
                    <a:bodyPr vert="horz" wrap="square"/>
                    <a:lstStyle/>
                    <a:p>
                      <a:r>
                        <a:rPr lang="en-US" sz="1400" b="0" i="0" u="none" strike="noStrike" kern="1200" baseline="0">
                          <a:solidFill>
                            <a:schemeClr val="dk1"/>
                          </a:solidFill>
                          <a:latin typeface="+mn-lt"/>
                          <a:ea typeface="+mn-ea"/>
                          <a:cs typeface="+mn-cs"/>
                        </a:rPr>
                        <a:t>Index scan (range)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the index first to obtain the row IDs and then accesses the table rows directly (faster than a full table scan)</a:t>
                      </a:r>
                      <a:endParaRPr lang="en-US" sz="1400"/>
                    </a:p>
                  </a:txBody>
                  <a:tcPr/>
                </a:tc>
                <a:extLst>
                  <a:ext uri="{0D108BD9-81ED-4DB2-BD59-A6C34878D82A}">
                    <a16:rowId xmlns:a16="http://schemas.microsoft.com/office/drawing/2014/main" val="2617294470"/>
                  </a:ext>
                </a:extLst>
              </a:tr>
              <a:tr h="370840">
                <a:tc>
                  <a:txBody>
                    <a:bodyPr vert="horz" wrap="square"/>
                    <a:lstStyle/>
                    <a:p>
                      <a:r>
                        <a:rPr lang="en-US" sz="1400" b="0" i="0" u="none" strike="noStrike" kern="1200" baseline="0">
                          <a:solidFill>
                            <a:schemeClr val="dk1"/>
                          </a:solidFill>
                          <a:latin typeface="+mn-lt"/>
                          <a:ea typeface="+mn-ea"/>
                          <a:cs typeface="+mn-cs"/>
                        </a:rPr>
                        <a:t>Index access (unique)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Used when a table has a unique index in a column</a:t>
                      </a:r>
                      <a:endParaRPr lang="en-US" sz="1400"/>
                    </a:p>
                  </a:txBody>
                  <a:tcPr/>
                </a:tc>
                <a:extLst>
                  <a:ext uri="{0D108BD9-81ED-4DB2-BD59-A6C34878D82A}">
                    <a16:rowId xmlns:a16="http://schemas.microsoft.com/office/drawing/2014/main" val="4078877484"/>
                  </a:ext>
                </a:extLst>
              </a:tr>
              <a:tr h="370840">
                <a:tc>
                  <a:txBody>
                    <a:bodyPr vert="horz" wrap="square"/>
                    <a:lstStyle/>
                    <a:p>
                      <a:r>
                        <a:rPr lang="en-US" sz="1400" b="0" i="0" u="none" strike="noStrike" kern="1200" baseline="0">
                          <a:solidFill>
                            <a:schemeClr val="dk1"/>
                          </a:solidFill>
                          <a:latin typeface="+mn-lt"/>
                          <a:ea typeface="+mn-ea"/>
                          <a:cs typeface="+mn-cs"/>
                        </a:rPr>
                        <a:t>Nested loop</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and compares a set of values to another set of values, using a nested loop style (slow)</a:t>
                      </a:r>
                      <a:endParaRPr lang="en-US" sz="1400"/>
                    </a:p>
                  </a:txBody>
                  <a:tcPr/>
                </a:tc>
                <a:extLst>
                  <a:ext uri="{0D108BD9-81ED-4DB2-BD59-A6C34878D82A}">
                    <a16:rowId xmlns:a16="http://schemas.microsoft.com/office/drawing/2014/main" val="1786038899"/>
                  </a:ext>
                </a:extLst>
              </a:tr>
              <a:tr h="370840">
                <a:tc>
                  <a:txBody>
                    <a:bodyPr vert="horz" wrap="square"/>
                    <a:lstStyle/>
                    <a:p>
                      <a:r>
                        <a:rPr lang="en-US" sz="1400" b="0" i="0" u="none" strike="noStrike" kern="1200" baseline="0">
                          <a:solidFill>
                            <a:schemeClr val="dk1"/>
                          </a:solidFill>
                          <a:latin typeface="+mn-lt"/>
                          <a:ea typeface="+mn-ea"/>
                          <a:cs typeface="+mn-cs"/>
                        </a:rPr>
                        <a:t>Merge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Merges two data sets (slow)</a:t>
                      </a:r>
                      <a:endParaRPr lang="en-US" sz="1400"/>
                    </a:p>
                  </a:txBody>
                  <a:tcPr/>
                </a:tc>
                <a:extLst>
                  <a:ext uri="{0D108BD9-81ED-4DB2-BD59-A6C34878D82A}">
                    <a16:rowId xmlns:a16="http://schemas.microsoft.com/office/drawing/2014/main" val="2642163390"/>
                  </a:ext>
                </a:extLst>
              </a:tr>
              <a:tr h="370840">
                <a:tc>
                  <a:txBody>
                    <a:bodyPr vert="horz" wrap="square"/>
                    <a:lstStyle/>
                    <a:p>
                      <a:r>
                        <a:rPr lang="en-US" sz="1400" b="0" i="0" u="none" strike="noStrike" kern="1200" baseline="0">
                          <a:solidFill>
                            <a:schemeClr val="dk1"/>
                          </a:solidFill>
                          <a:latin typeface="+mn-lt"/>
                          <a:ea typeface="+mn-ea"/>
                          <a:cs typeface="+mn-cs"/>
                        </a:rPr>
                        <a:t>Sort</a:t>
                      </a:r>
                      <a:endParaRPr lang="en-US" sz="1400"/>
                    </a:p>
                  </a:txBody>
                  <a:tcPr/>
                </a:tc>
                <a:tc>
                  <a:txBody>
                    <a:bodyPr vert="horz" wrap="square"/>
                    <a:lstStyle/>
                    <a:p>
                      <a:r>
                        <a:rPr lang="en-US" sz="1400" b="0" i="0" u="none" strike="noStrike" kern="1200" baseline="0">
                          <a:solidFill>
                            <a:schemeClr val="dk1"/>
                          </a:solidFill>
                          <a:latin typeface="+mn-lt"/>
                          <a:ea typeface="+mn-ea"/>
                          <a:cs typeface="+mn-cs"/>
                        </a:rPr>
                        <a:t>Sorts a data set (slow)</a:t>
                      </a:r>
                      <a:endParaRPr lang="en-US" sz="1400"/>
                    </a:p>
                  </a:txBody>
                  <a:tcPr/>
                </a:tc>
                <a:extLst>
                  <a:ext uri="{0D108BD9-81ED-4DB2-BD59-A6C34878D82A}">
                    <a16:rowId xmlns:a16="http://schemas.microsoft.com/office/drawing/2014/main" val="3479610284"/>
                  </a:ext>
                </a:extLst>
              </a:tr>
            </a:tbl>
          </a:graphicData>
        </a:graphic>
      </p:graphicFrame>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26766600"/>
      </p:ext>
    </p:extLst>
  </p:cSld>
  <p:clrMapOvr>
    <a:masterClrMapping/>
  </p:clrMapOvr>
  <p:transition/>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66" name="Title 1"/>
          <p:cNvSpPr>
            <a:spLocks noGrp="1"/>
          </p:cNvSpPr>
          <p:nvPr>
            <p:ph type="title"/>
          </p:nvPr>
        </p:nvSpPr>
        <p:spPr/>
        <p:txBody>
          <a:bodyPr/>
          <a:lstStyle/>
          <a:p>
            <a:r>
              <a:rPr lang="en-US" altLang="en-US"/>
              <a:t>Using Hints to Affect Optimizer Choices </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760891534"/>
              </p:ext>
            </p:extLst>
          </p:nvPr>
        </p:nvGraphicFramePr>
        <p:xfrm>
          <a:off x="1661874" y="939480"/>
          <a:ext cx="8884797" cy="5114086"/>
        </p:xfrm>
        <a:graphic>
          <a:graphicData uri="http://schemas.openxmlformats.org/drawingml/2006/table">
            <a:tbl>
              <a:tblPr firstRow="1" bandRow="1">
                <a:tableStyleId>{5C22544A-7EE6-4342-B048-85BDC9FD1C3A}</a:tableStyleId>
              </a:tblPr>
              <a:tblGrid>
                <a:gridCol w="1464877">
                  <a:extLst>
                    <a:ext uri="{9D8B030D-6E8A-4147-A177-3AD203B41FA5}">
                      <a16:colId xmlns:a16="http://schemas.microsoft.com/office/drawing/2014/main" val="3687901147"/>
                    </a:ext>
                  </a:extLst>
                </a:gridCol>
                <a:gridCol w="7419920">
                  <a:extLst>
                    <a:ext uri="{9D8B030D-6E8A-4147-A177-3AD203B41FA5}">
                      <a16:colId xmlns:a16="http://schemas.microsoft.com/office/drawing/2014/main" val="1899485644"/>
                    </a:ext>
                  </a:extLst>
                </a:gridCol>
              </a:tblGrid>
              <a:tr h="652626">
                <a:tc>
                  <a:txBody>
                    <a:bodyPr vert="horz" wrap="square"/>
                    <a:lstStyle/>
                    <a:p>
                      <a:r>
                        <a:rPr lang="en-US" sz="1400" b="1">
                          <a:solidFill>
                            <a:schemeClr val="bg1"/>
                          </a:solidFill>
                        </a:rPr>
                        <a:t>Table 11.5</a:t>
                      </a:r>
                    </a:p>
                    <a:p>
                      <a:r>
                        <a:rPr lang="en-US" sz="1400" b="1">
                          <a:solidFill>
                            <a:schemeClr val="bg1"/>
                          </a:solidFill>
                        </a:rPr>
                        <a:t>Optimizer Hints</a:t>
                      </a:r>
                    </a:p>
                  </a:txBody>
                  <a:tcPr/>
                </a:tc>
                <a:tc>
                  <a:txBody>
                    <a:bodyPr vert="horz" wrap="square"/>
                    <a:lstStyle/>
                    <a:p>
                      <a:endParaRPr lang="en-US" sz="1400" b="1">
                        <a:solidFill>
                          <a:schemeClr val="bg1"/>
                        </a:solidFill>
                      </a:endParaRPr>
                    </a:p>
                  </a:txBody>
                  <a:tcPr/>
                </a:tc>
                <a:extLst>
                  <a:ext uri="{0D108BD9-81ED-4DB2-BD59-A6C34878D82A}">
                    <a16:rowId xmlns:a16="http://schemas.microsoft.com/office/drawing/2014/main" val="2643255824"/>
                  </a:ext>
                </a:extLst>
              </a:tr>
              <a:tr h="330845">
                <a:tc>
                  <a:txBody>
                    <a:bodyPr vert="horz" wrap="square"/>
                    <a:lstStyle/>
                    <a:p>
                      <a:r>
                        <a:rPr lang="en-US" sz="1400" b="1">
                          <a:solidFill>
                            <a:schemeClr val="bg1"/>
                          </a:solidFill>
                        </a:rPr>
                        <a:t>Hint</a:t>
                      </a:r>
                    </a:p>
                  </a:txBody>
                  <a:tcPr>
                    <a:solidFill>
                      <a:schemeClr val="accent1"/>
                    </a:solidFill>
                  </a:tcPr>
                </a:tc>
                <a:tc>
                  <a:txBody>
                    <a:bodyPr vert="horz" wrap="square"/>
                    <a:lstStyle/>
                    <a:p>
                      <a:r>
                        <a:rPr lang="en-US" sz="1400" b="1">
                          <a:solidFill>
                            <a:schemeClr val="bg1"/>
                          </a:solidFill>
                        </a:rPr>
                        <a:t>Usage</a:t>
                      </a:r>
                    </a:p>
                  </a:txBody>
                  <a:tcPr>
                    <a:solidFill>
                      <a:schemeClr val="accent1"/>
                    </a:solidFill>
                  </a:tcPr>
                </a:tc>
                <a:extLst>
                  <a:ext uri="{0D108BD9-81ED-4DB2-BD59-A6C34878D82A}">
                    <a16:rowId xmlns:a16="http://schemas.microsoft.com/office/drawing/2014/main" val="438771807"/>
                  </a:ext>
                </a:extLst>
              </a:tr>
              <a:tr h="1604373">
                <a:tc>
                  <a:txBody>
                    <a:bodyPr vert="horz" wrap="square"/>
                    <a:lstStyle/>
                    <a:p>
                      <a:r>
                        <a:rPr lang="en-US" sz="1400" b="0" i="0" u="none" strike="noStrike" kern="1200" baseline="0">
                          <a:solidFill>
                            <a:schemeClr val="dk1"/>
                          </a:solidFill>
                          <a:latin typeface="+mn-lt"/>
                          <a:ea typeface="+mn-ea"/>
                          <a:cs typeface="+mn-cs"/>
                        </a:rPr>
                        <a:t>ALL_ROWS</a:t>
                      </a:r>
                      <a:endParaRPr lang="en-US" sz="1400"/>
                    </a:p>
                  </a:txBody>
                  <a:tcPr/>
                </a:tc>
                <a:tc>
                  <a:txBody>
                    <a:bodyPr vert="horz" wrap="square"/>
                    <a:lstStyle/>
                    <a:p>
                      <a:r>
                        <a:rPr lang="en-US" sz="1400" b="0" i="0" u="none" strike="noStrike" kern="1200" baseline="0">
                          <a:solidFill>
                            <a:schemeClr val="dk1"/>
                          </a:solidFill>
                          <a:latin typeface="+mn-lt"/>
                          <a:ea typeface="+mn-ea"/>
                          <a:cs typeface="+mn-cs"/>
                        </a:rPr>
                        <a:t>Instructs the optimizer to minimize the overall execution time—that is, to minimize the time</a:t>
                      </a:r>
                    </a:p>
                    <a:p>
                      <a:r>
                        <a:rPr lang="en-US" sz="1400" b="0" i="0" u="none" strike="noStrike" kern="1200" baseline="0">
                          <a:solidFill>
                            <a:schemeClr val="dk1"/>
                          </a:solidFill>
                          <a:latin typeface="+mn-lt"/>
                          <a:ea typeface="+mn-ea"/>
                          <a:cs typeface="+mn-cs"/>
                        </a:rPr>
                        <a:t>needed to return all rows in the query result set. This hint is generally used for batch mode</a:t>
                      </a:r>
                    </a:p>
                    <a:p>
                      <a:r>
                        <a:rPr lang="en-US" sz="1400" b="0" i="0" u="none" strike="noStrike" kern="1200" baseline="0">
                          <a:solidFill>
                            <a:schemeClr val="dk1"/>
                          </a:solidFill>
                          <a:latin typeface="+mn-lt"/>
                          <a:ea typeface="+mn-ea"/>
                          <a:cs typeface="+mn-cs"/>
                        </a:rPr>
                        <a:t>processes. For example:</a:t>
                      </a:r>
                    </a:p>
                    <a:p>
                      <a:r>
                        <a:rPr lang="en-US" sz="1400" b="0" i="0" u="none" strike="noStrike" kern="1200" baseline="0">
                          <a:solidFill>
                            <a:schemeClr val="dk1"/>
                          </a:solidFill>
                          <a:latin typeface="+mn-lt"/>
                          <a:ea typeface="+mn-ea"/>
                          <a:cs typeface="+mn-cs"/>
                        </a:rPr>
                        <a:t>SELECT                        /*+ ALL_ROWS */ *</a:t>
                      </a:r>
                    </a:p>
                    <a:p>
                      <a:r>
                        <a:rPr lang="en-US" sz="1400" b="0" i="0" u="none" strike="noStrike" kern="1200" baseline="0">
                          <a:solidFill>
                            <a:schemeClr val="dk1"/>
                          </a:solidFill>
                          <a:latin typeface="+mn-lt"/>
                          <a:ea typeface="+mn-ea"/>
                          <a:cs typeface="+mn-cs"/>
                        </a:rPr>
                        <a:t>FROM                        PRODUCT</a:t>
                      </a:r>
                    </a:p>
                    <a:p>
                      <a:r>
                        <a:rPr lang="en-US" sz="1400" b="0" i="0" u="none" strike="noStrike" kern="1200" baseline="0">
                          <a:solidFill>
                            <a:schemeClr val="dk1"/>
                          </a:solidFill>
                          <a:latin typeface="+mn-lt"/>
                          <a:ea typeface="+mn-ea"/>
                          <a:cs typeface="+mn-cs"/>
                        </a:rPr>
                        <a:t>WHERE                      P_QOH &lt; 10;</a:t>
                      </a:r>
                      <a:endParaRPr lang="en-US" sz="1400"/>
                    </a:p>
                  </a:txBody>
                  <a:tcPr/>
                </a:tc>
                <a:extLst>
                  <a:ext uri="{0D108BD9-81ED-4DB2-BD59-A6C34878D82A}">
                    <a16:rowId xmlns:a16="http://schemas.microsoft.com/office/drawing/2014/main" val="4237825559"/>
                  </a:ext>
                </a:extLst>
              </a:tr>
              <a:tr h="1414023">
                <a:tc>
                  <a:txBody>
                    <a:bodyPr vert="horz" wrap="square"/>
                    <a:lstStyle/>
                    <a:p>
                      <a:r>
                        <a:rPr lang="en-US" sz="1400" b="0" i="0" u="none" strike="noStrike" kern="1200" baseline="0">
                          <a:solidFill>
                            <a:schemeClr val="dk1"/>
                          </a:solidFill>
                          <a:latin typeface="+mn-lt"/>
                          <a:ea typeface="+mn-ea"/>
                          <a:cs typeface="+mn-cs"/>
                        </a:rPr>
                        <a:t>FIRST_ROWS</a:t>
                      </a:r>
                      <a:endParaRPr lang="en-US" sz="1400"/>
                    </a:p>
                  </a:txBody>
                  <a:tcPr/>
                </a:tc>
                <a:tc>
                  <a:txBody>
                    <a:bodyPr vert="horz" wrap="square"/>
                    <a:lstStyle/>
                    <a:p>
                      <a:r>
                        <a:rPr lang="en-US" sz="1400" b="0" i="0" u="none" strike="noStrike" kern="1200" baseline="0">
                          <a:solidFill>
                            <a:schemeClr val="dk1"/>
                          </a:solidFill>
                          <a:latin typeface="+mn-lt"/>
                          <a:ea typeface="+mn-ea"/>
                          <a:cs typeface="+mn-cs"/>
                        </a:rPr>
                        <a:t>Instructs the optimizer to minimize the time needed to process the first set of rows—that is,</a:t>
                      </a:r>
                    </a:p>
                    <a:p>
                      <a:r>
                        <a:rPr lang="en-US" sz="1400" b="0" i="0" u="none" strike="noStrike" kern="1200" baseline="0">
                          <a:solidFill>
                            <a:schemeClr val="dk1"/>
                          </a:solidFill>
                          <a:latin typeface="+mn-lt"/>
                          <a:ea typeface="+mn-ea"/>
                          <a:cs typeface="+mn-cs"/>
                        </a:rPr>
                        <a:t>to minimize the time needed to return only the first set of rows in the query result set. This hint is generally used for interactive mode processes. For example:</a:t>
                      </a:r>
                    </a:p>
                    <a:p>
                      <a:r>
                        <a:rPr lang="en-US" sz="1400"/>
                        <a:t>SELECT                         /*+ FIRST_ROWS */ *</a:t>
                      </a:r>
                    </a:p>
                    <a:p>
                      <a:r>
                        <a:rPr lang="en-US" sz="1400"/>
                        <a:t>FROM                         PRODUCT</a:t>
                      </a:r>
                    </a:p>
                    <a:p>
                      <a:r>
                        <a:rPr lang="en-US" sz="1400"/>
                        <a:t>WHERE                       P_QOH &lt; 10;</a:t>
                      </a:r>
                    </a:p>
                  </a:txBody>
                  <a:tcPr/>
                </a:tc>
                <a:extLst>
                  <a:ext uri="{0D108BD9-81ED-4DB2-BD59-A6C34878D82A}">
                    <a16:rowId xmlns:a16="http://schemas.microsoft.com/office/drawing/2014/main" val="3709683025"/>
                  </a:ext>
                </a:extLst>
              </a:tr>
              <a:tr h="1033325">
                <a:tc>
                  <a:txBody>
                    <a:bodyPr vert="horz" wrap="square"/>
                    <a:lstStyle/>
                    <a:p>
                      <a:r>
                        <a:rPr lang="en-US" sz="1400" b="0" i="0" u="none" strike="noStrike" kern="1200" baseline="0">
                          <a:solidFill>
                            <a:schemeClr val="dk1"/>
                          </a:solidFill>
                          <a:latin typeface="+mn-lt"/>
                          <a:ea typeface="+mn-ea"/>
                          <a:cs typeface="+mn-cs"/>
                        </a:rPr>
                        <a:t>INDEX(name)</a:t>
                      </a:r>
                      <a:endParaRPr lang="en-US" sz="1400"/>
                    </a:p>
                  </a:txBody>
                  <a:tcPr/>
                </a:tc>
                <a:tc>
                  <a:txBody>
                    <a:bodyPr vert="horz" wrap="square"/>
                    <a:lstStyle/>
                    <a:p>
                      <a:r>
                        <a:rPr lang="en-US" sz="1400"/>
                        <a:t>Forces the optimizer to use the P_QOH_NDX index to process this query. For example:</a:t>
                      </a:r>
                    </a:p>
                    <a:p>
                      <a:r>
                        <a:rPr lang="en-US" sz="1400"/>
                        <a:t>SELECT                        /*+  INDEX(P_QOH_NDX) */ *</a:t>
                      </a:r>
                    </a:p>
                    <a:p>
                      <a:r>
                        <a:rPr lang="en-US" sz="1400"/>
                        <a:t>FROM                         PRODUCT</a:t>
                      </a:r>
                    </a:p>
                    <a:p>
                      <a:r>
                        <a:rPr lang="en-US" sz="1400"/>
                        <a:t>WHERE                       P_QOH &lt; 10</a:t>
                      </a:r>
                    </a:p>
                  </a:txBody>
                  <a:tcPr/>
                </a:tc>
                <a:extLst>
                  <a:ext uri="{0D108BD9-81ED-4DB2-BD59-A6C34878D82A}">
                    <a16:rowId xmlns:a16="http://schemas.microsoft.com/office/drawing/2014/main" val="4096331468"/>
                  </a:ext>
                </a:extLst>
              </a:tr>
            </a:tbl>
          </a:graphicData>
        </a:graphic>
      </p:graphicFrame>
      <p:sp>
        <p:nvSpPr>
          <p:cNvPr id="5" name="Footer Placeholder 4"/>
          <p:cNvSpPr>
            <a:spLocks noGrp="1"/>
          </p:cNvSpPr>
          <p:nvPr>
            <p:ph type="ftr" sz="quarter" idx="10"/>
          </p:nvPr>
        </p:nvSpPr>
        <p:spPr>
          <a:xfrm>
            <a:off x="3124201" y="6613466"/>
            <a:ext cx="6781693" cy="244535"/>
          </a:xfrm>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994689B-C067-4739-97AC-96FD2F93047B}"/>
              </a:ext>
            </a:extLst>
          </p:cNvPr>
          <p:cNvSpPr>
            <a:spLocks noGrp="1"/>
          </p:cNvSpPr>
          <p:nvPr>
            <p:ph idx="1"/>
          </p:nvPr>
        </p:nvSpPr>
        <p:spPr>
          <a:xfrm>
            <a:off x="1889125" y="1538819"/>
            <a:ext cx="8415338" cy="2077492"/>
          </a:xfrm>
        </p:spPr>
        <p:txBody>
          <a:bodyPr/>
          <a:lstStyle/>
          <a:p>
            <a:r>
              <a:rPr lang="en-US"/>
              <a:t>MySQL query analyzer</a:t>
            </a:r>
          </a:p>
          <a:p>
            <a:r>
              <a:rPr lang="en-US"/>
              <a:t>Optimizer</a:t>
            </a:r>
          </a:p>
          <a:p>
            <a:pPr lvl="1"/>
            <a:r>
              <a:rPr lang="en-US"/>
              <a:t>Cost-based</a:t>
            </a:r>
          </a:p>
          <a:p>
            <a:pPr lvl="1"/>
            <a:r>
              <a:rPr lang="en-US"/>
              <a:t>Cost model customizable starting with MySQL 5.7</a:t>
            </a:r>
          </a:p>
          <a:p>
            <a:r>
              <a:rPr lang="en-US"/>
              <a:t>Optimized DB engines</a:t>
            </a:r>
          </a:p>
          <a:p>
            <a:r>
              <a:rPr lang="en-US"/>
              <a:t>Indices</a:t>
            </a:r>
          </a:p>
          <a:p>
            <a:r>
              <a:rPr lang="en-US"/>
              <a:t>SQL Query Cache	</a:t>
            </a:r>
          </a:p>
          <a:p>
            <a:r>
              <a:rPr lang="en-US"/>
              <a:t>Full Text search feature</a:t>
            </a:r>
          </a:p>
        </p:txBody>
      </p:sp>
      <p:sp>
        <p:nvSpPr>
          <p:cNvPr id="3" name="Title 2">
            <a:extLst>
              <a:ext uri="{FF2B5EF4-FFF2-40B4-BE49-F238E27FC236}">
                <a16:creationId xmlns:a16="http://schemas.microsoft.com/office/drawing/2014/main" id="{8ACE84CE-1021-4AAB-A7AE-A028838A9BBA}"/>
              </a:ext>
            </a:extLst>
          </p:cNvPr>
          <p:cNvSpPr>
            <a:spLocks noGrp="1"/>
          </p:cNvSpPr>
          <p:nvPr>
            <p:ph type="title"/>
          </p:nvPr>
        </p:nvSpPr>
        <p:spPr/>
        <p:txBody>
          <a:bodyPr/>
          <a:lstStyle/>
          <a:p>
            <a:r>
              <a:rPr lang="en-US"/>
              <a:t>MySQL performance features</a:t>
            </a:r>
          </a:p>
        </p:txBody>
      </p:sp>
    </p:spTree>
    <p:extLst>
      <p:ext uri="{BB962C8B-B14F-4D97-AF65-F5344CB8AC3E}">
        <p14:creationId xmlns:p14="http://schemas.microsoft.com/office/powerpoint/2010/main" val="4149594087"/>
      </p:ext>
    </p:extLst>
  </p:cSld>
  <p:clrMapOvr>
    <a:masterClrMapping/>
  </p:clrMapOvr>
  <p:transition/>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Content Placeholder 3">
            <a:extLst>
              <a:ext uri="{FF2B5EF4-FFF2-40B4-BE49-F238E27FC236}">
                <a16:creationId xmlns:a16="http://schemas.microsoft.com/office/drawing/2014/main" id="{0415A204-95E5-401E-AB8B-808D0E45A8DA}"/>
              </a:ext>
            </a:extLst>
          </p:cNvPr>
          <p:cNvPicPr>
            <a:picLocks noGrp="1" noChangeAspect="1"/>
          </p:cNvPicPr>
          <p:nvPr>
            <p:ph idx="1"/>
          </p:nvPr>
        </p:nvPicPr>
        <p:blipFill>
          <a:blip r:embed="rId2"/>
          <a:stretch>
            <a:fillRect/>
          </a:stretch>
        </p:blipFill>
        <p:spPr>
          <a:xfrm>
            <a:off x="2057400" y="1295400"/>
            <a:ext cx="5744168" cy="3505200"/>
          </a:xfrm>
          <a:prstGeom prst="rect">
            <a:avLst/>
          </a:prstGeom>
        </p:spPr>
      </p:pic>
      <p:sp>
        <p:nvSpPr>
          <p:cNvPr id="3" name="Title 2">
            <a:extLst>
              <a:ext uri="{FF2B5EF4-FFF2-40B4-BE49-F238E27FC236}">
                <a16:creationId xmlns:a16="http://schemas.microsoft.com/office/drawing/2014/main" id="{B07B9A62-FD72-4787-86BE-71754D09BB8D}"/>
              </a:ext>
            </a:extLst>
          </p:cNvPr>
          <p:cNvSpPr>
            <a:spLocks noGrp="1"/>
          </p:cNvSpPr>
          <p:nvPr>
            <p:ph type="title"/>
          </p:nvPr>
        </p:nvSpPr>
        <p:spPr/>
        <p:txBody>
          <a:bodyPr/>
          <a:lstStyle/>
          <a:p>
            <a:r>
              <a:rPr lang="en-US"/>
              <a:t>Query Optimizer</a:t>
            </a:r>
          </a:p>
        </p:txBody>
      </p:sp>
    </p:spTree>
    <p:extLst>
      <p:ext uri="{BB962C8B-B14F-4D97-AF65-F5344CB8AC3E}">
        <p14:creationId xmlns:p14="http://schemas.microsoft.com/office/powerpoint/2010/main" val="3038878223"/>
      </p:ext>
    </p:extLst>
  </p:cSld>
  <p:clrMapOvr>
    <a:masterClrMapping/>
  </p:clrMapOvr>
  <p:transition/>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F5E4BB0D-DC52-4F95-8FC9-9FB6C95134AF}"/>
              </a:ext>
            </a:extLst>
          </p:cNvPr>
          <p:cNvSpPr>
            <a:spLocks noGrp="1"/>
          </p:cNvSpPr>
          <p:nvPr>
            <p:ph type="title"/>
          </p:nvPr>
        </p:nvSpPr>
        <p:spPr/>
        <p:txBody>
          <a:bodyPr/>
          <a:lstStyle/>
          <a:p>
            <a:r>
              <a:rPr lang="en-US"/>
              <a:t>Tuning steps</a:t>
            </a:r>
          </a:p>
        </p:txBody>
      </p:sp>
      <p:sp>
        <p:nvSpPr>
          <p:cNvPr id="4" name="Rectangle 3">
            <a:extLst>
              <a:ext uri="{FF2B5EF4-FFF2-40B4-BE49-F238E27FC236}">
                <a16:creationId xmlns:a16="http://schemas.microsoft.com/office/drawing/2014/main" id="{C4A3AC6E-329D-42E2-8C51-A7250FFA41BB}"/>
              </a:ext>
            </a:extLst>
          </p:cNvPr>
          <p:cNvSpPr/>
          <p:nvPr/>
        </p:nvSpPr>
        <p:spPr>
          <a:xfrm>
            <a:off x="2057400" y="1166843"/>
            <a:ext cx="8026400" cy="4524315"/>
          </a:xfrm>
          <a:prstGeom prst="rect">
            <a:avLst/>
          </a:prstGeom>
        </p:spPr>
        <p:txBody>
          <a:bodyPr wrap="square">
            <a:spAutoFit/>
          </a:bodyPr>
          <a:lstStyle>
            <a:defPPr>
              <a:defRPr lang="en-US"/>
            </a:defPPr>
          </a:lstStyle>
          <a:p>
            <a:pPr marL="342900" indent="-342900">
              <a:buFont typeface="+mj-lt"/>
              <a:buAutoNum type="arabicPeriod"/>
            </a:pPr>
            <a:r>
              <a:rPr lang="en-US" sz="2400"/>
              <a:t>Identify the query</a:t>
            </a:r>
          </a:p>
          <a:p>
            <a:pPr marL="342900" indent="-342900">
              <a:buFont typeface="+mj-lt"/>
              <a:buAutoNum type="arabicPeriod"/>
            </a:pPr>
            <a:r>
              <a:rPr lang="en-US" sz="2400"/>
              <a:t>Check the EXPLAIN plan of the query</a:t>
            </a:r>
          </a:p>
          <a:p>
            <a:pPr marL="342900" indent="-342900">
              <a:buFont typeface="+mj-lt"/>
              <a:buAutoNum type="arabicPeriod"/>
            </a:pPr>
            <a:r>
              <a:rPr lang="en-US" sz="2400"/>
              <a:t>Review the table definition</a:t>
            </a:r>
          </a:p>
          <a:p>
            <a:pPr marL="342900" indent="-342900">
              <a:buFont typeface="+mj-lt"/>
              <a:buAutoNum type="arabicPeriod"/>
            </a:pPr>
            <a:r>
              <a:rPr lang="en-US" sz="2400"/>
              <a:t>Create indexes</a:t>
            </a:r>
          </a:p>
          <a:p>
            <a:pPr marL="342900" indent="-342900">
              <a:buFont typeface="+mj-lt"/>
              <a:buAutoNum type="arabicPeriod"/>
            </a:pPr>
            <a:r>
              <a:rPr lang="en-US" sz="2400"/>
              <a:t>Start with columns in the WHERE clause</a:t>
            </a:r>
          </a:p>
          <a:p>
            <a:pPr marL="342900" indent="-342900">
              <a:buFont typeface="+mj-lt"/>
              <a:buAutoNum type="arabicPeriod"/>
            </a:pPr>
            <a:r>
              <a:rPr lang="en-US" sz="2400"/>
              <a:t>For composite indexes, start with the most selective column and work to the least selective column</a:t>
            </a:r>
          </a:p>
          <a:p>
            <a:pPr marL="342900" indent="-342900">
              <a:buFont typeface="+mj-lt"/>
              <a:buAutoNum type="arabicPeriod"/>
            </a:pPr>
            <a:r>
              <a:rPr lang="en-US" sz="2400"/>
              <a:t>Ensure sorted columns are at the end of the composite index</a:t>
            </a:r>
          </a:p>
          <a:p>
            <a:pPr marL="342900" indent="-342900">
              <a:buFont typeface="+mj-lt"/>
              <a:buAutoNum type="arabicPeriod"/>
            </a:pPr>
            <a:r>
              <a:rPr lang="en-US" sz="2400"/>
              <a:t>Review the updated explain plan and revise as needed</a:t>
            </a:r>
          </a:p>
          <a:p>
            <a:pPr marL="342900" indent="-342900">
              <a:buFont typeface="+mj-lt"/>
              <a:buAutoNum type="arabicPeriod"/>
            </a:pPr>
            <a:r>
              <a:rPr lang="en-US" sz="2400"/>
              <a:t>Continue to review the server to identify changes in access patterns that require new indexing</a:t>
            </a:r>
          </a:p>
        </p:txBody>
      </p:sp>
    </p:spTree>
    <p:extLst>
      <p:ext uri="{BB962C8B-B14F-4D97-AF65-F5344CB8AC3E}">
        <p14:creationId xmlns:p14="http://schemas.microsoft.com/office/powerpoint/2010/main" val="861568073"/>
      </p:ext>
    </p:extLst>
  </p:cSld>
  <p:clrMapOvr>
    <a:masterClrMapping/>
  </p:clrMapOvr>
  <p:transition/>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994689B-C067-4739-97AC-96FD2F93047B}"/>
              </a:ext>
            </a:extLst>
          </p:cNvPr>
          <p:cNvSpPr>
            <a:spLocks noGrp="1"/>
          </p:cNvSpPr>
          <p:nvPr>
            <p:ph idx="1"/>
          </p:nvPr>
        </p:nvSpPr>
        <p:spPr>
          <a:xfrm>
            <a:off x="1889125" y="1538819"/>
            <a:ext cx="8415338" cy="3416320"/>
          </a:xfrm>
        </p:spPr>
        <p:txBody>
          <a:bodyPr/>
          <a:lstStyle/>
          <a:p>
            <a:r>
              <a:rPr lang="en-US"/>
              <a:t>Has counterparts of everything MySQL offers</a:t>
            </a:r>
          </a:p>
          <a:p>
            <a:r>
              <a:rPr lang="en-US"/>
              <a:t>Performance-tuning options in all admin tools</a:t>
            </a:r>
          </a:p>
          <a:p>
            <a:r>
              <a:rPr lang="en-US"/>
              <a:t>Automatic Database Diagnostic Monitor</a:t>
            </a:r>
          </a:p>
          <a:p>
            <a:r>
              <a:rPr lang="en-US"/>
              <a:t>Query Optimizer</a:t>
            </a:r>
          </a:p>
          <a:p>
            <a:r>
              <a:rPr lang="en-US"/>
              <a:t>Tuning Optimizer</a:t>
            </a:r>
          </a:p>
          <a:p>
            <a:r>
              <a:rPr lang="en-US"/>
              <a:t>SQL Plan Management</a:t>
            </a:r>
          </a:p>
          <a:p>
            <a:endParaRPr lang="en-US"/>
          </a:p>
          <a:p>
            <a:endParaRPr lang="en-US"/>
          </a:p>
        </p:txBody>
      </p:sp>
      <p:sp>
        <p:nvSpPr>
          <p:cNvPr id="3" name="Title 2">
            <a:extLst>
              <a:ext uri="{FF2B5EF4-FFF2-40B4-BE49-F238E27FC236}">
                <a16:creationId xmlns:a16="http://schemas.microsoft.com/office/drawing/2014/main" id="{8ACE84CE-1021-4AAB-A7AE-A028838A9BBA}"/>
              </a:ext>
            </a:extLst>
          </p:cNvPr>
          <p:cNvSpPr>
            <a:spLocks noGrp="1"/>
          </p:cNvSpPr>
          <p:nvPr>
            <p:ph type="title"/>
          </p:nvPr>
        </p:nvSpPr>
        <p:spPr/>
        <p:txBody>
          <a:bodyPr/>
          <a:lstStyle/>
          <a:p>
            <a:r>
              <a:rPr lang="en-US"/>
              <a:t>Oracle performance features</a:t>
            </a:r>
          </a:p>
        </p:txBody>
      </p:sp>
    </p:spTree>
    <p:extLst>
      <p:ext uri="{BB962C8B-B14F-4D97-AF65-F5344CB8AC3E}">
        <p14:creationId xmlns:p14="http://schemas.microsoft.com/office/powerpoint/2010/main" val="2256463715"/>
      </p:ext>
    </p:extLst>
  </p:cSld>
  <p:clrMapOvr>
    <a:masterClrMapping/>
  </p:clrMapOvr>
  <p:transition/>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F1A8E7A-2A83-421A-9808-45A09BCAEE17}"/>
              </a:ext>
            </a:extLst>
          </p:cNvPr>
          <p:cNvSpPr>
            <a:spLocks noGrp="1"/>
          </p:cNvSpPr>
          <p:nvPr>
            <p:ph idx="1"/>
          </p:nvPr>
        </p:nvSpPr>
        <p:spPr>
          <a:xfrm>
            <a:off x="1889125" y="1538820"/>
            <a:ext cx="8423275" cy="5049075"/>
          </a:xfrm>
        </p:spPr>
        <p:txBody>
          <a:bodyPr/>
          <a:lstStyle/>
          <a:p>
            <a:pPr marL="457200" indent="-457200">
              <a:buFont typeface="+mj-lt"/>
              <a:buAutoNum type="arabicPeriod"/>
            </a:pPr>
            <a:r>
              <a:rPr lang="en-US" sz="2800"/>
              <a:t>Perform the following initial standard checks:</a:t>
            </a:r>
          </a:p>
          <a:p>
            <a:pPr lvl="1"/>
            <a:r>
              <a:rPr lang="en-US" sz="2200"/>
              <a:t>Get candid feedback from users</a:t>
            </a:r>
          </a:p>
          <a:p>
            <a:pPr lvl="1"/>
            <a:r>
              <a:rPr lang="en-US" sz="2200"/>
              <a:t>Get a full set of operating system, database, and application statistics from the system </a:t>
            </a:r>
          </a:p>
          <a:p>
            <a:pPr lvl="1"/>
            <a:r>
              <a:rPr lang="en-US" sz="2200"/>
              <a:t>Sanity-check the operating systems of all computers involved with user performance. </a:t>
            </a:r>
          </a:p>
          <a:p>
            <a:pPr marL="457200" indent="-457200">
              <a:buFont typeface="+mj-lt"/>
              <a:buAutoNum type="arabicPeriod"/>
            </a:pPr>
            <a:r>
              <a:rPr lang="en-US" sz="2800"/>
              <a:t>Check for the </a:t>
            </a:r>
            <a:r>
              <a:rPr lang="en-US" sz="2800">
                <a:hlinkClick r:id="rId2"/>
              </a:rPr>
              <a:t>"Top Ten Mistakes Found in Oracle Systems"</a:t>
            </a:r>
            <a:r>
              <a:rPr lang="en-US" sz="2800"/>
              <a:t>.</a:t>
            </a:r>
          </a:p>
          <a:p>
            <a:pPr marL="457200" indent="-457200">
              <a:buFont typeface="+mj-lt"/>
              <a:buAutoNum type="arabicPeriod"/>
            </a:pPr>
            <a:r>
              <a:rPr lang="en-US" sz="2800"/>
              <a:t>Build a conceptual model of what is happening on the system. See </a:t>
            </a:r>
            <a:r>
              <a:rPr lang="en-US" sz="2800">
                <a:hlinkClick r:id="rId3"/>
              </a:rPr>
              <a:t>"A Sample Decision Process for Performance Conceptual Modeling"</a:t>
            </a:r>
            <a:r>
              <a:rPr lang="en-US" sz="2800"/>
              <a:t>.</a:t>
            </a:r>
          </a:p>
          <a:p>
            <a:endParaRPr lang="en-US"/>
          </a:p>
        </p:txBody>
      </p:sp>
      <p:sp>
        <p:nvSpPr>
          <p:cNvPr id="3" name="Title 2">
            <a:extLst>
              <a:ext uri="{FF2B5EF4-FFF2-40B4-BE49-F238E27FC236}">
                <a16:creationId xmlns:a16="http://schemas.microsoft.com/office/drawing/2014/main" id="{8676BDAA-2AC7-4BD6-B418-FED67C8D361D}"/>
              </a:ext>
            </a:extLst>
          </p:cNvPr>
          <p:cNvSpPr>
            <a:spLocks noGrp="1"/>
          </p:cNvSpPr>
          <p:nvPr>
            <p:ph type="title"/>
          </p:nvPr>
        </p:nvSpPr>
        <p:spPr/>
        <p:txBody>
          <a:bodyPr/>
          <a:lstStyle/>
          <a:p>
            <a:r>
              <a:rPr lang="en-US"/>
              <a:t>Oracle tuning method</a:t>
            </a:r>
          </a:p>
        </p:txBody>
      </p:sp>
    </p:spTree>
    <p:extLst>
      <p:ext uri="{BB962C8B-B14F-4D97-AF65-F5344CB8AC3E}">
        <p14:creationId xmlns:p14="http://schemas.microsoft.com/office/powerpoint/2010/main" val="943443981"/>
      </p:ext>
    </p:extLst>
  </p:cSld>
  <p:clrMapOvr>
    <a:masterClrMapping/>
  </p:clrMapOvr>
  <p:transition/>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8E907FA-CD68-4CFB-9D47-08B7F6E6337B}"/>
              </a:ext>
            </a:extLst>
          </p:cNvPr>
          <p:cNvSpPr>
            <a:spLocks noGrp="1"/>
          </p:cNvSpPr>
          <p:nvPr>
            <p:ph idx="1"/>
          </p:nvPr>
        </p:nvSpPr>
        <p:spPr>
          <a:xfrm>
            <a:off x="1889125" y="1538819"/>
            <a:ext cx="8415338" cy="5016758"/>
          </a:xfrm>
        </p:spPr>
        <p:txBody>
          <a:bodyPr/>
          <a:lstStyle/>
          <a:p>
            <a:pPr marL="0" indent="0">
              <a:buNone/>
            </a:pPr>
            <a:r>
              <a:rPr lang="en-US"/>
              <a:t>4.	Propose a series of remedy actions and the anticipated behavior to the system, then apply them in the order that can benefit the application the most. ADDM produces recommendations each with an expected benefit. </a:t>
            </a:r>
          </a:p>
          <a:p>
            <a:pPr marL="0" indent="0">
              <a:buNone/>
            </a:pPr>
            <a:r>
              <a:rPr lang="en-US"/>
              <a:t>5.	Validate that the changes made have had the desired effect. Otherwise, look for more bottlenecks, and continue refining the conceptual model until your understanding of the application becomes more accurate.</a:t>
            </a:r>
          </a:p>
          <a:p>
            <a:pPr marL="457200" indent="-457200">
              <a:buAutoNum type="arabicPeriod" startAt="6"/>
            </a:pPr>
            <a:r>
              <a:rPr lang="en-US"/>
              <a:t>Repeat the last three steps until performance goals are met or become impossible due to other constraints.</a:t>
            </a:r>
          </a:p>
          <a:p>
            <a:pPr marL="457200" indent="-457200">
              <a:buAutoNum type="arabicPeriod" startAt="6"/>
            </a:pPr>
            <a:endParaRPr lang="en-US"/>
          </a:p>
          <a:p>
            <a:pPr marL="457200" indent="-457200">
              <a:buAutoNum type="arabicPeriod" startAt="6"/>
            </a:pPr>
            <a:endParaRPr lang="en-US"/>
          </a:p>
          <a:p>
            <a:pPr marL="0" indent="0">
              <a:buNone/>
            </a:pPr>
            <a:r>
              <a:rPr lang="en-US"/>
              <a:t>See: </a:t>
            </a:r>
            <a:r>
              <a:rPr lang="en-US">
                <a:hlinkClick r:id="rId2"/>
              </a:rPr>
              <a:t>https://docs.oracle.com/cd/E11882_01/server.112/e41573/technique.htm#PFGRF94136</a:t>
            </a:r>
            <a:endParaRPr lang="en-US"/>
          </a:p>
          <a:p>
            <a:endParaRPr lang="en-US"/>
          </a:p>
        </p:txBody>
      </p:sp>
      <p:sp>
        <p:nvSpPr>
          <p:cNvPr id="3" name="Title 2">
            <a:extLst>
              <a:ext uri="{FF2B5EF4-FFF2-40B4-BE49-F238E27FC236}">
                <a16:creationId xmlns:a16="http://schemas.microsoft.com/office/drawing/2014/main" id="{C947EF27-0C24-4F0B-8CA1-D221339BD4A9}"/>
              </a:ext>
            </a:extLst>
          </p:cNvPr>
          <p:cNvSpPr>
            <a:spLocks noGrp="1"/>
          </p:cNvSpPr>
          <p:nvPr>
            <p:ph type="title"/>
          </p:nvPr>
        </p:nvSpPr>
        <p:spPr/>
        <p:txBody>
          <a:bodyPr/>
          <a:lstStyle/>
          <a:p>
            <a:r>
              <a:rPr lang="en-US"/>
              <a:t>Oracle performance tuning method</a:t>
            </a:r>
          </a:p>
        </p:txBody>
      </p:sp>
    </p:spTree>
    <p:extLst>
      <p:ext uri="{BB962C8B-B14F-4D97-AF65-F5344CB8AC3E}">
        <p14:creationId xmlns:p14="http://schemas.microsoft.com/office/powerpoint/2010/main" val="694861848"/>
      </p:ext>
    </p:extLst>
  </p:cSld>
  <p:clrMapOvr>
    <a:masterClrMapping/>
  </p:clrMapOvr>
  <p:transition/>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F7289EB7-77E1-42AC-B74A-D49CC43C1B2B}"/>
              </a:ext>
            </a:extLst>
          </p:cNvPr>
          <p:cNvSpPr>
            <a:spLocks noGrp="1"/>
          </p:cNvSpPr>
          <p:nvPr>
            <p:ph type="title"/>
          </p:nvPr>
        </p:nvSpPr>
        <p:spPr/>
        <p:txBody>
          <a:bodyPr/>
          <a:lstStyle/>
          <a:p>
            <a:r>
              <a:rPr lang="en-US"/>
              <a:t>Oracle architecture</a:t>
            </a:r>
          </a:p>
        </p:txBody>
      </p:sp>
      <p:pic>
        <p:nvPicPr>
          <p:cNvPr id="2050" name="Picture 2" descr="Oracle Architecture - Explained In Detailed - Administration I">
            <a:extLst>
              <a:ext uri="{FF2B5EF4-FFF2-40B4-BE49-F238E27FC236}">
                <a16:creationId xmlns:a16="http://schemas.microsoft.com/office/drawing/2014/main" id="{9D05C73E-2B0E-49DE-AB5D-C23F575DFF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09750" y="1176339"/>
            <a:ext cx="857250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3892"/>
      </p:ext>
    </p:extLst>
  </p:cSld>
  <p:clrMapOvr>
    <a:masterClrMapping/>
  </p:clrMapOvr>
  <p:transition/>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4" name="Content Placeholder 3">
            <a:extLst>
              <a:ext uri="{FF2B5EF4-FFF2-40B4-BE49-F238E27FC236}">
                <a16:creationId xmlns:a16="http://schemas.microsoft.com/office/drawing/2014/main" id="{E2E4459F-6C67-45EA-A01F-9C7AEC562534}"/>
              </a:ext>
            </a:extLst>
          </p:cNvPr>
          <p:cNvGraphicFramePr>
            <a:graphicFrameLocks noGrp="1"/>
          </p:cNvGraphicFramePr>
          <p:nvPr>
            <p:ph idx="1"/>
          </p:nvPr>
        </p:nvGraphicFramePr>
        <p:xfrm>
          <a:off x="1828800" y="1295401"/>
          <a:ext cx="8610600" cy="4898539"/>
        </p:xfrm>
        <a:graphic>
          <a:graphicData uri="http://schemas.openxmlformats.org/drawingml/2006/table">
            <a:tbl>
              <a:tblPr/>
              <a:tblGrid>
                <a:gridCol w="1676400">
                  <a:extLst>
                    <a:ext uri="{9D8B030D-6E8A-4147-A177-3AD203B41FA5}">
                      <a16:colId xmlns:a16="http://schemas.microsoft.com/office/drawing/2014/main" val="1437402073"/>
                    </a:ext>
                  </a:extLst>
                </a:gridCol>
                <a:gridCol w="6934200">
                  <a:extLst>
                    <a:ext uri="{9D8B030D-6E8A-4147-A177-3AD203B41FA5}">
                      <a16:colId xmlns:a16="http://schemas.microsoft.com/office/drawing/2014/main" val="4122567912"/>
                    </a:ext>
                  </a:extLst>
                </a:gridCol>
              </a:tblGrid>
              <a:tr h="186884">
                <a:tc>
                  <a:txBody>
                    <a:bodyPr vert="horz" wrap="square"/>
                    <a:lstStyle/>
                    <a:p>
                      <a:pPr algn="l" rtl="0" fontAlgn="t"/>
                      <a:r>
                        <a:rPr lang="en-US" sz="1200" b="1">
                          <a:solidFill>
                            <a:srgbClr val="222222"/>
                          </a:solidFill>
                          <a:effectLst/>
                        </a:rPr>
                        <a:t>Parameter</a:t>
                      </a:r>
                    </a:p>
                  </a:txBody>
                  <a:tcPr marL="2189" marR="2189" marT="2189" marB="2189">
                    <a:lnL>
                      <a:noFill/>
                    </a:lnL>
                    <a:lnR>
                      <a:noFill/>
                    </a:lnR>
                    <a:lnT>
                      <a:noFill/>
                    </a:lnT>
                    <a:lnB>
                      <a:noFill/>
                    </a:lnB>
                    <a:solidFill>
                      <a:srgbClr val="3F3F3F"/>
                    </a:solidFill>
                  </a:tcPr>
                </a:tc>
                <a:tc>
                  <a:txBody>
                    <a:bodyPr vert="horz" wrap="square"/>
                    <a:lstStyle/>
                    <a:p>
                      <a:pPr algn="l" rtl="0" fontAlgn="t"/>
                      <a:r>
                        <a:rPr lang="en-US" sz="1200" b="1">
                          <a:solidFill>
                            <a:srgbClr val="222222"/>
                          </a:solidFill>
                          <a:effectLst/>
                        </a:rPr>
                        <a:t>Description</a:t>
                      </a:r>
                    </a:p>
                  </a:txBody>
                  <a:tcPr marL="2189" marR="2189" marT="2189" marB="2189">
                    <a:lnL>
                      <a:noFill/>
                    </a:lnL>
                    <a:lnR>
                      <a:noFill/>
                    </a:lnR>
                    <a:lnT>
                      <a:noFill/>
                    </a:lnT>
                    <a:lnB>
                      <a:noFill/>
                    </a:lnB>
                    <a:solidFill>
                      <a:srgbClr val="3F3F3F"/>
                    </a:solidFill>
                  </a:tcPr>
                </a:tc>
                <a:extLst>
                  <a:ext uri="{0D108BD9-81ED-4DB2-BD59-A6C34878D82A}">
                    <a16:rowId xmlns:a16="http://schemas.microsoft.com/office/drawing/2014/main" val="2216052245"/>
                  </a:ext>
                </a:extLst>
              </a:tr>
              <a:tr h="498542">
                <a:tc>
                  <a:txBody>
                    <a:bodyPr vert="horz" wrap="square"/>
                    <a:lstStyle/>
                    <a:p>
                      <a:pPr algn="l" rtl="0" fontAlgn="t"/>
                      <a:r>
                        <a:rPr lang="en-US" sz="1200" b="0">
                          <a:solidFill>
                            <a:srgbClr val="222222"/>
                          </a:solidFill>
                          <a:effectLst/>
                          <a:latin typeface="inherit"/>
                        </a:rPr>
                        <a:t>COMPATIBLE</a:t>
                      </a:r>
                    </a:p>
                  </a:txBody>
                  <a:tcPr marL="4378" marR="4378" marT="5838" marB="5838">
                    <a:lnL>
                      <a:noFill/>
                    </a:lnL>
                    <a:lnR>
                      <a:noFill/>
                    </a:lnR>
                    <a:lnT>
                      <a:noFill/>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Specifies the release with which the Oracle database must maintain compatibility. </a:t>
                      </a:r>
                    </a:p>
                  </a:txBody>
                  <a:tcPr marL="4378" marR="4378" marT="5838" marB="5838">
                    <a:lnL>
                      <a:noFill/>
                    </a:lnL>
                    <a:lnR>
                      <a:noFill/>
                    </a:lnR>
                    <a:lnT>
                      <a:noFill/>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2361031948"/>
                  </a:ext>
                </a:extLst>
              </a:tr>
              <a:tr h="457200">
                <a:tc>
                  <a:txBody>
                    <a:bodyPr vert="horz" wrap="square"/>
                    <a:lstStyle/>
                    <a:p>
                      <a:pPr algn="l" rtl="0" fontAlgn="t"/>
                      <a:r>
                        <a:rPr lang="en-US" sz="1200" b="0">
                          <a:solidFill>
                            <a:srgbClr val="222222"/>
                          </a:solidFill>
                          <a:effectLst/>
                          <a:latin typeface="inherit"/>
                        </a:rPr>
                        <a:t>DB_BLOCK_SIZE</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Sets the size of the Oracle database blocks stored in the database files and cached in the SGA. </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3370909290"/>
                  </a:ext>
                </a:extLst>
              </a:tr>
              <a:tr h="762000">
                <a:tc>
                  <a:txBody>
                    <a:bodyPr vert="horz" wrap="square"/>
                    <a:lstStyle/>
                    <a:p>
                      <a:pPr algn="l" rtl="0" fontAlgn="t"/>
                      <a:r>
                        <a:rPr lang="en-US" sz="1200" b="0">
                          <a:solidFill>
                            <a:srgbClr val="222222"/>
                          </a:solidFill>
                          <a:effectLst/>
                          <a:latin typeface="inherit"/>
                        </a:rPr>
                        <a:t>SGA_TARGET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Specifies the total size of all SGA components. If SGA_TARGET is specified, then the buffer cache (DB_CACHE_SIZE), Java pool (JAVA_POOL_SIZE), large pool (LARGE_POOL_SIZE), and shared pool (SHARED_POOL_SIZE) memory pools are automatically sized. See </a:t>
                      </a:r>
                      <a:r>
                        <a:rPr lang="en-US" sz="1200" b="0" u="none" strike="noStrike">
                          <a:solidFill>
                            <a:srgbClr val="145C93"/>
                          </a:solidFill>
                          <a:effectLst/>
                          <a:latin typeface="inherit"/>
                          <a:hlinkClick r:id="rId2"/>
                        </a:rPr>
                        <a:t>"Automatic Shared Memory Management"</a:t>
                      </a:r>
                      <a:r>
                        <a:rPr lang="en-US" sz="1200" b="0">
                          <a:solidFill>
                            <a:srgbClr val="222222"/>
                          </a:solidFill>
                          <a:effectLst/>
                          <a:latin typeface="inherit"/>
                        </a:rPr>
                        <a: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3988738680"/>
                  </a:ext>
                </a:extLst>
              </a:tr>
              <a:tr h="609600">
                <a:tc>
                  <a:txBody>
                    <a:bodyPr vert="horz" wrap="square"/>
                    <a:lstStyle/>
                    <a:p>
                      <a:pPr algn="l" rtl="0" fontAlgn="t"/>
                      <a:r>
                        <a:rPr lang="en-US" sz="1200" b="0">
                          <a:solidFill>
                            <a:srgbClr val="222222"/>
                          </a:solidFill>
                          <a:effectLst/>
                          <a:latin typeface="inherit"/>
                        </a:rPr>
                        <a:t>PGA_AGGREGATE_TARGET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Specifies the target aggregate PGA memory available to all server processes attached to the instance. See </a:t>
                      </a:r>
                      <a:r>
                        <a:rPr lang="en-US" sz="1200" b="0" u="none" strike="noStrike">
                          <a:solidFill>
                            <a:srgbClr val="145C93"/>
                          </a:solidFill>
                          <a:effectLst/>
                          <a:latin typeface="inherit"/>
                          <a:hlinkClick r:id="rId3"/>
                        </a:rPr>
                        <a:t>"PGA Memory Management"</a:t>
                      </a:r>
                      <a:r>
                        <a:rPr lang="en-US" sz="1200" b="0">
                          <a:solidFill>
                            <a:srgbClr val="222222"/>
                          </a:solidFill>
                          <a:effectLst/>
                          <a:latin typeface="inherit"/>
                        </a:rPr>
                        <a: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22955690"/>
                  </a:ext>
                </a:extLst>
              </a:tr>
              <a:tr h="451342">
                <a:tc>
                  <a:txBody>
                    <a:bodyPr vert="horz" wrap="square"/>
                    <a:lstStyle/>
                    <a:p>
                      <a:pPr algn="l" rtl="0" fontAlgn="t"/>
                      <a:r>
                        <a:rPr lang="en-US" sz="1200" b="0">
                          <a:solidFill>
                            <a:srgbClr val="222222"/>
                          </a:solidFill>
                          <a:effectLst/>
                          <a:latin typeface="inherit"/>
                        </a:rPr>
                        <a:t>PROCESSES</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Sets the maximum number of processes that can be started by that instance.</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615458162"/>
                  </a:ext>
                </a:extLst>
              </a:tr>
              <a:tr h="844058">
                <a:tc>
                  <a:txBody>
                    <a:bodyPr vert="horz" wrap="square"/>
                    <a:lstStyle/>
                    <a:p>
                      <a:pPr algn="l" rtl="0" fontAlgn="t"/>
                      <a:r>
                        <a:rPr lang="en-US" sz="1200" b="0">
                          <a:solidFill>
                            <a:srgbClr val="222222"/>
                          </a:solidFill>
                          <a:effectLst/>
                          <a:latin typeface="inherit"/>
                        </a:rPr>
                        <a:t>SESSIONS</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This is set by default from the value of processes. However, if you are using the shared server, then the deduced value is likely to be insufficient.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4088071121"/>
                  </a:ext>
                </a:extLst>
              </a:tr>
              <a:tr h="533400">
                <a:tc>
                  <a:txBody>
                    <a:bodyPr vert="horz" wrap="square"/>
                    <a:lstStyle/>
                    <a:p>
                      <a:pPr algn="l" rtl="0" fontAlgn="t"/>
                      <a:r>
                        <a:rPr lang="en-US" sz="1200" b="0">
                          <a:solidFill>
                            <a:srgbClr val="222222"/>
                          </a:solidFill>
                          <a:effectLst/>
                          <a:latin typeface="inherit"/>
                        </a:rPr>
                        <a:t>UNDO_MANAGEMENT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Specifies the undo space management mode used by the database. The default is AUTO. If unspecified, the database uses AUTO.</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2679537921"/>
                  </a:ext>
                </a:extLst>
              </a:tr>
              <a:tr h="555139">
                <a:tc>
                  <a:txBody>
                    <a:bodyPr vert="horz" wrap="square"/>
                    <a:lstStyle/>
                    <a:p>
                      <a:pPr algn="l" rtl="0" fontAlgn="t"/>
                      <a:r>
                        <a:rPr lang="en-US" sz="1200" b="0">
                          <a:solidFill>
                            <a:srgbClr val="222222"/>
                          </a:solidFill>
                          <a:effectLst/>
                          <a:latin typeface="inherit"/>
                        </a:rPr>
                        <a:t>UNDO_TABLESPACE</a:t>
                      </a:r>
                    </a:p>
                  </a:txBody>
                  <a:tcPr marL="4378" marR="4378" marT="5838" marB="5838">
                    <a:lnL>
                      <a:noFill/>
                    </a:lnL>
                    <a:lnR>
                      <a:noFill/>
                    </a:lnR>
                    <a:lnT w="7620" cap="flat" cmpd="sng" algn="ctr">
                      <a:solidFill>
                        <a:srgbClr val="3F3F3F"/>
                      </a:solidFill>
                      <a:prstDash val="solid"/>
                      <a:round/>
                      <a:headEnd type="none" w="med" len="med"/>
                      <a:tailEnd type="none" w="med" len="med"/>
                    </a:lnT>
                    <a:lnB w="1524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Specifies the undo tablespace to be used when an instance starts.</a:t>
                      </a:r>
                    </a:p>
                  </a:txBody>
                  <a:tcPr marL="4378" marR="4378" marT="5838" marB="5838">
                    <a:lnL>
                      <a:noFill/>
                    </a:lnL>
                    <a:lnR>
                      <a:noFill/>
                    </a:lnR>
                    <a:lnT w="7620" cap="flat" cmpd="sng" algn="ctr">
                      <a:solidFill>
                        <a:srgbClr val="3F3F3F"/>
                      </a:solidFill>
                      <a:prstDash val="solid"/>
                      <a:round/>
                      <a:headEnd type="none" w="med" len="med"/>
                      <a:tailEnd type="none" w="med" len="med"/>
                    </a:lnT>
                    <a:lnB w="1524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3058919870"/>
                  </a:ext>
                </a:extLst>
              </a:tr>
            </a:tbl>
          </a:graphicData>
        </a:graphic>
      </p:graphicFrame>
      <p:sp>
        <p:nvSpPr>
          <p:cNvPr id="3" name="Title 2">
            <a:extLst>
              <a:ext uri="{FF2B5EF4-FFF2-40B4-BE49-F238E27FC236}">
                <a16:creationId xmlns:a16="http://schemas.microsoft.com/office/drawing/2014/main" id="{5E063C63-96BC-4B4D-8A2C-BD05C5775C29}"/>
              </a:ext>
            </a:extLst>
          </p:cNvPr>
          <p:cNvSpPr>
            <a:spLocks noGrp="1"/>
          </p:cNvSpPr>
          <p:nvPr>
            <p:ph type="title"/>
          </p:nvPr>
        </p:nvSpPr>
        <p:spPr/>
        <p:txBody>
          <a:bodyPr/>
          <a:lstStyle/>
          <a:p>
            <a:r>
              <a:rPr lang="en-US"/>
              <a:t>Configuring for performance</a:t>
            </a:r>
          </a:p>
        </p:txBody>
      </p:sp>
    </p:spTree>
    <p:extLst>
      <p:ext uri="{BB962C8B-B14F-4D97-AF65-F5344CB8AC3E}">
        <p14:creationId xmlns:p14="http://schemas.microsoft.com/office/powerpoint/2010/main" val="963593562"/>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Star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Schemas (2 of </a:t>
            </a: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5)</a:t>
            </a:r>
            <a:endParaRPr lang="en-US" altLang="en-US" smtClean="0"/>
          </a:p>
        </p:txBody>
      </p:sp>
      <p:sp>
        <p:nvSpPr>
          <p:cNvPr id="7" name="Content Placeholder 6"/>
          <p:cNvSpPr>
            <a:spLocks noGrp="1"/>
          </p:cNvSpPr>
          <p:nvPr>
            <p:ph idx="1"/>
          </p:nvPr>
        </p:nvSpPr>
        <p:spPr>
          <a:xfrm>
            <a:off x="365125" y="1538819"/>
            <a:ext cx="8415338" cy="36656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Basic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star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schema components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Facts: numeric values that represent a specific business aspect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Dimensions: qualifying characteristics that provide additional perspectives to a given fact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Attributes: used to search, filter, and classify facts</a:t>
            </a:r>
            <a:endParaRPr lang="en-US" smtClean="0"/>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Slice and dice: ability to focus on slices of the data cube for more detailed analysis</a:t>
            </a: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Attribute hierarchies: provide a top-down data organization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Aggregation </a:t>
            </a: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and drill-down/roll-up data analysis</a:t>
            </a: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6" name="Footer Placeholder 5"/>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D02C2285-2D5C-49E6-9442-50D178A9B727}"/>
              </a:ext>
            </a:extLst>
          </p:cNvPr>
          <p:cNvSpPr>
            <a:spLocks noGrp="1"/>
          </p:cNvSpPr>
          <p:nvPr>
            <p:ph type="title"/>
          </p:nvPr>
        </p:nvSpPr>
        <p:spPr/>
        <p:txBody>
          <a:bodyPr/>
          <a:lstStyle/>
          <a:p>
            <a:r>
              <a:rPr lang="en-US"/>
              <a:t>AWR and ADDM</a:t>
            </a:r>
          </a:p>
        </p:txBody>
      </p:sp>
      <p:pic>
        <p:nvPicPr>
          <p:cNvPr id="6146" name="Picture 2" descr="database option - diagnostics | Oracle Pat Shuff's Blog">
            <a:extLst>
              <a:ext uri="{FF2B5EF4-FFF2-40B4-BE49-F238E27FC236}">
                <a16:creationId xmlns:a16="http://schemas.microsoft.com/office/drawing/2014/main" id="{57F8D5BA-DFF6-4A64-9DCB-90888010B7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8801" y="1295400"/>
            <a:ext cx="7415213" cy="484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617729"/>
      </p:ext>
    </p:extLst>
  </p:cSld>
  <p:clrMapOvr>
    <a:masterClrMapping/>
  </p:clrMapOvr>
  <p:transition/>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Title 1"/>
          <p:cNvSpPr>
            <a:spLocks noGrp="1"/>
          </p:cNvSpPr>
          <p:nvPr>
            <p:ph type="title"/>
          </p:nvPr>
        </p:nvSpPr>
        <p:spPr/>
        <p:txBody>
          <a:bodyPr/>
          <a:lstStyle/>
          <a:p>
            <a:r>
              <a:rPr lang="en-US" altLang="en-US"/>
              <a:t>Business Intelligence </a:t>
            </a:r>
          </a:p>
        </p:txBody>
      </p:sp>
      <p:sp>
        <p:nvSpPr>
          <p:cNvPr id="3" name="Content Placeholder 2"/>
          <p:cNvSpPr>
            <a:spLocks noGrp="1"/>
          </p:cNvSpPr>
          <p:nvPr>
            <p:ph idx="1"/>
          </p:nvPr>
        </p:nvSpPr>
        <p:spPr>
          <a:xfrm>
            <a:off x="1889125" y="1538820"/>
            <a:ext cx="8415338" cy="4091889"/>
          </a:xfrm>
        </p:spPr>
        <p:txBody>
          <a:bodyPr/>
          <a:lstStyle/>
          <a:p>
            <a:r>
              <a:rPr lang="en-US" altLang="en-US"/>
              <a:t>Concepts, practices, tools and techniques to help business </a:t>
            </a:r>
          </a:p>
          <a:p>
            <a:pPr lvl="1"/>
            <a:r>
              <a:rPr lang="en-US" altLang="en-US"/>
              <a:t>Understand core capabilities</a:t>
            </a:r>
          </a:p>
          <a:p>
            <a:pPr lvl="1"/>
            <a:r>
              <a:rPr lang="en-US" altLang="en-US"/>
              <a:t>Provide snapshots of the company situation</a:t>
            </a:r>
          </a:p>
          <a:p>
            <a:pPr lvl="1"/>
            <a:r>
              <a:rPr lang="en-US" altLang="en-US"/>
              <a:t>Identify key opportunities to create a competitive advantage</a:t>
            </a:r>
          </a:p>
          <a:p>
            <a:r>
              <a:rPr lang="en-US" altLang="en-US"/>
              <a:t>Provides a framework </a:t>
            </a:r>
          </a:p>
          <a:p>
            <a:pPr lvl="1"/>
            <a:r>
              <a:rPr lang="en-US" altLang="en-US"/>
              <a:t>Collecting and storing operational data and aggregating it into decision support data</a:t>
            </a:r>
          </a:p>
          <a:p>
            <a:pPr lvl="1"/>
            <a:r>
              <a:rPr lang="en-US" altLang="en-US"/>
              <a:t>Analyzing decision support data and presenting generated information to end users to support business decisions</a:t>
            </a:r>
          </a:p>
          <a:p>
            <a:pPr lvl="1"/>
            <a:r>
              <a:rPr lang="en-US" altLang="en-US"/>
              <a:t>Making business decisions which generate more data</a:t>
            </a:r>
          </a:p>
          <a:p>
            <a:pPr lvl="1"/>
            <a:r>
              <a:rPr lang="en-US" altLang="en-US"/>
              <a:t>Monitoring results to evaluate outcomes and predicting future outcomes with a high degree of accuracy</a:t>
            </a:r>
          </a:p>
          <a:p>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Business Intelligence Architecture (1 of 3)</a:t>
            </a:r>
          </a:p>
        </p:txBody>
      </p:sp>
      <p:pic>
        <p:nvPicPr>
          <p:cNvPr id="5" name="Picture 4" descr="Figure 13.1 depicts how people, processes, data, and technology work together in a business intelligence framework. " title="Figure 1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581" y="1295401"/>
            <a:ext cx="6995254" cy="4399359"/>
          </a:xfrm>
          <a:prstGeom prst="rect">
            <a:avLst/>
          </a:prstGeom>
        </p:spPr>
      </p:pic>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199509308"/>
      </p:ext>
    </p:extLst>
  </p:cSld>
  <p:clrMapOvr>
    <a:masterClrMapping/>
  </p:clrMapOvr>
  <p:transition/>
  <p:timing/>
</p:sld>
</file>

<file path=ppt/slides/slide2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Business Intelligence Architecture (2 of 3)</a:t>
            </a:r>
          </a:p>
        </p:txBody>
      </p:sp>
      <p:graphicFrame>
        <p:nvGraphicFramePr>
          <p:cNvPr id="6" name="Content Placeholder 5"/>
          <p:cNvGraphicFramePr>
            <a:graphicFrameLocks noGrp="1"/>
          </p:cNvGraphicFramePr>
          <p:nvPr>
            <p:ph idx="1"/>
          </p:nvPr>
        </p:nvGraphicFramePr>
        <p:xfrm>
          <a:off x="1905000" y="1524001"/>
          <a:ext cx="8255000" cy="4589565"/>
        </p:xfrm>
        <a:graphic>
          <a:graphicData uri="http://schemas.openxmlformats.org/drawingml/2006/table">
            <a:tbl>
              <a:tblPr firstRow="1" bandRow="1">
                <a:tableStyleId>{5C22544A-7EE6-4342-B048-85BDC9FD1C3A}</a:tableStyleId>
              </a:tblPr>
              <a:tblGrid>
                <a:gridCol w="1303423">
                  <a:extLst>
                    <a:ext uri="{9D8B030D-6E8A-4147-A177-3AD203B41FA5}">
                      <a16:colId xmlns:a16="http://schemas.microsoft.com/office/drawing/2014/main" val="1964279822"/>
                    </a:ext>
                  </a:extLst>
                </a:gridCol>
                <a:gridCol w="6951577">
                  <a:extLst>
                    <a:ext uri="{9D8B030D-6E8A-4147-A177-3AD203B41FA5}">
                      <a16:colId xmlns:a16="http://schemas.microsoft.com/office/drawing/2014/main" val="685129943"/>
                    </a:ext>
                  </a:extLst>
                </a:gridCol>
              </a:tblGrid>
              <a:tr h="538151">
                <a:tc>
                  <a:txBody>
                    <a:bodyPr vert="horz" wrap="square"/>
                    <a:lstStyle/>
                    <a:p>
                      <a:r>
                        <a:rPr lang="en-US" sz="1000"/>
                        <a:t>Table 13.2</a:t>
                      </a:r>
                    </a:p>
                    <a:p>
                      <a:r>
                        <a:rPr lang="en-US" sz="1000"/>
                        <a:t>Basic BI Architectural Components</a:t>
                      </a:r>
                    </a:p>
                  </a:txBody>
                  <a:tcPr>
                    <a:solidFill>
                      <a:schemeClr val="accent2"/>
                    </a:solidFill>
                  </a:tcPr>
                </a:tc>
                <a:tc>
                  <a:txBody>
                    <a:bodyPr vert="horz" wrap="square"/>
                    <a:lstStyle/>
                    <a:p>
                      <a:endParaRPr lang="en-US" sz="1000"/>
                    </a:p>
                  </a:txBody>
                  <a:tcPr>
                    <a:solidFill>
                      <a:schemeClr val="accent2"/>
                    </a:solidFill>
                  </a:tcPr>
                </a:tc>
                <a:extLst>
                  <a:ext uri="{0D108BD9-81ED-4DB2-BD59-A6C34878D82A}">
                    <a16:rowId xmlns:a16="http://schemas.microsoft.com/office/drawing/2014/main" val="527403932"/>
                  </a:ext>
                </a:extLst>
              </a:tr>
              <a:tr h="291885">
                <a:tc>
                  <a:txBody>
                    <a:bodyPr vert="horz" wrap="square"/>
                    <a:lstStyle/>
                    <a:p>
                      <a:r>
                        <a:rPr lang="en-US" sz="1000" b="1">
                          <a:solidFill>
                            <a:schemeClr val="bg1"/>
                          </a:solidFill>
                        </a:rPr>
                        <a:t>Component</a:t>
                      </a:r>
                    </a:p>
                  </a:txBody>
                  <a:tcPr>
                    <a:solidFill>
                      <a:schemeClr val="accent2"/>
                    </a:solidFill>
                  </a:tcPr>
                </a:tc>
                <a:tc>
                  <a:txBody>
                    <a:bodyPr vert="horz" wrap="square"/>
                    <a:lstStyle/>
                    <a:p>
                      <a:r>
                        <a:rPr lang="en-US" sz="1000" b="1">
                          <a:solidFill>
                            <a:schemeClr val="bg1"/>
                          </a:solidFill>
                        </a:rPr>
                        <a:t>Description</a:t>
                      </a:r>
                    </a:p>
                  </a:txBody>
                  <a:tcPr>
                    <a:solidFill>
                      <a:schemeClr val="accent2"/>
                    </a:solidFill>
                  </a:tcPr>
                </a:tc>
                <a:extLst>
                  <a:ext uri="{0D108BD9-81ED-4DB2-BD59-A6C34878D82A}">
                    <a16:rowId xmlns:a16="http://schemas.microsoft.com/office/drawing/2014/main" val="3214543634"/>
                  </a:ext>
                </a:extLst>
              </a:tr>
              <a:tr h="388664">
                <a:tc>
                  <a:txBody>
                    <a:bodyPr vert="horz" wrap="square"/>
                    <a:lstStyle/>
                    <a:p>
                      <a:r>
                        <a:rPr lang="en-US" sz="1000"/>
                        <a:t>ETL tools</a:t>
                      </a:r>
                    </a:p>
                  </a:txBody>
                  <a:tcPr/>
                </a:tc>
                <a:tc>
                  <a:txBody>
                    <a:bodyPr vert="horz" wrap="square"/>
                    <a:lstStyle/>
                    <a:p>
                      <a:r>
                        <a:rPr lang="en-US" sz="1000"/>
                        <a:t>Data extraction, transformation, and loading (ETL ) tools collect,</a:t>
                      </a:r>
                      <a:r>
                        <a:rPr lang="en-US" sz="1000" baseline="0"/>
                        <a:t> </a:t>
                      </a:r>
                      <a:r>
                        <a:rPr lang="en-US" sz="1000"/>
                        <a:t>filter, integrate, and aggregate</a:t>
                      </a:r>
                      <a:r>
                        <a:rPr lang="en-US" sz="1000" baseline="0"/>
                        <a:t> </a:t>
                      </a:r>
                      <a:r>
                        <a:rPr lang="en-US" sz="1000"/>
                        <a:t>internal and external data to be saved</a:t>
                      </a:r>
                      <a:r>
                        <a:rPr lang="en-US" sz="1000" baseline="0"/>
                        <a:t> </a:t>
                      </a:r>
                      <a:r>
                        <a:rPr lang="en-US" sz="1000"/>
                        <a:t>into a data store optimized for decision support.</a:t>
                      </a:r>
                    </a:p>
                  </a:txBody>
                  <a:tcPr/>
                </a:tc>
                <a:extLst>
                  <a:ext uri="{0D108BD9-81ED-4DB2-BD59-A6C34878D82A}">
                    <a16:rowId xmlns:a16="http://schemas.microsoft.com/office/drawing/2014/main" val="1303229792"/>
                  </a:ext>
                </a:extLst>
              </a:tr>
              <a:tr h="388664">
                <a:tc>
                  <a:txBody>
                    <a:bodyPr vert="horz" wrap="square"/>
                    <a:lstStyle/>
                    <a:p>
                      <a:r>
                        <a:rPr lang="en-US" sz="1000"/>
                        <a:t>Data store</a:t>
                      </a:r>
                    </a:p>
                  </a:txBody>
                  <a:tcPr/>
                </a:tc>
                <a:tc>
                  <a:txBody>
                    <a:bodyPr vert="horz" wrap="square"/>
                    <a:lstStyle/>
                    <a:p>
                      <a:r>
                        <a:rPr lang="en-US" sz="1000"/>
                        <a:t>The data store is optimized for decision support and is generally</a:t>
                      </a:r>
                      <a:r>
                        <a:rPr lang="en-US" sz="1000" baseline="0"/>
                        <a:t> </a:t>
                      </a:r>
                      <a:r>
                        <a:rPr lang="en-US" sz="1000"/>
                        <a:t>represented by a data warehouse</a:t>
                      </a:r>
                      <a:r>
                        <a:rPr lang="en-US" sz="1000" baseline="0"/>
                        <a:t> </a:t>
                      </a:r>
                      <a:r>
                        <a:rPr lang="en-US" sz="1000"/>
                        <a:t>or a data mart. The data is stored in</a:t>
                      </a:r>
                      <a:r>
                        <a:rPr lang="en-US" sz="1000" baseline="0"/>
                        <a:t> </a:t>
                      </a:r>
                      <a:r>
                        <a:rPr lang="en-US" sz="1000"/>
                        <a:t>structures that are optimized for data analysis and query speed.</a:t>
                      </a:r>
                    </a:p>
                  </a:txBody>
                  <a:tcPr/>
                </a:tc>
                <a:extLst>
                  <a:ext uri="{0D108BD9-81ED-4DB2-BD59-A6C34878D82A}">
                    <a16:rowId xmlns:a16="http://schemas.microsoft.com/office/drawing/2014/main" val="1705856878"/>
                  </a:ext>
                </a:extLst>
              </a:tr>
              <a:tr h="388664">
                <a:tc>
                  <a:txBody>
                    <a:bodyPr vert="horz" wrap="square"/>
                    <a:lstStyle/>
                    <a:p>
                      <a:r>
                        <a:rPr lang="en-US" sz="1000"/>
                        <a:t>Query and</a:t>
                      </a:r>
                    </a:p>
                    <a:p>
                      <a:r>
                        <a:rPr lang="en-US" sz="1000"/>
                        <a:t>reporting</a:t>
                      </a:r>
                    </a:p>
                  </a:txBody>
                  <a:tcPr/>
                </a:tc>
                <a:tc>
                  <a:txBody>
                    <a:bodyPr vert="horz" wrap="square"/>
                    <a:lstStyle/>
                    <a:p>
                      <a:r>
                        <a:rPr lang="en-US" sz="1000"/>
                        <a:t>This component performs data selection and retrieval, and it is used</a:t>
                      </a:r>
                      <a:r>
                        <a:rPr lang="en-US" sz="1000" baseline="0"/>
                        <a:t> </a:t>
                      </a:r>
                      <a:r>
                        <a:rPr lang="en-US" sz="1000"/>
                        <a:t>by the data analyst to create queries that access the database and</a:t>
                      </a:r>
                      <a:r>
                        <a:rPr lang="en-US" sz="1000" baseline="0"/>
                        <a:t> </a:t>
                      </a:r>
                      <a:r>
                        <a:rPr lang="en-US" sz="1000"/>
                        <a:t>create the required reports.</a:t>
                      </a:r>
                    </a:p>
                  </a:txBody>
                  <a:tcPr/>
                </a:tc>
                <a:extLst>
                  <a:ext uri="{0D108BD9-81ED-4DB2-BD59-A6C34878D82A}">
                    <a16:rowId xmlns:a16="http://schemas.microsoft.com/office/drawing/2014/main" val="1158504581"/>
                  </a:ext>
                </a:extLst>
              </a:tr>
              <a:tr h="538151">
                <a:tc>
                  <a:txBody>
                    <a:bodyPr vert="horz" wrap="square"/>
                    <a:lstStyle/>
                    <a:p>
                      <a:r>
                        <a:rPr lang="en-US" sz="1000"/>
                        <a:t>Data visualization</a:t>
                      </a:r>
                    </a:p>
                  </a:txBody>
                  <a:tcPr/>
                </a:tc>
                <a:tc>
                  <a:txBody>
                    <a:bodyPr vert="horz" wrap="square"/>
                    <a:lstStyle/>
                    <a:p>
                      <a:r>
                        <a:rPr lang="en-US" sz="1000"/>
                        <a:t>This component presents data to the end user in a variety of</a:t>
                      </a:r>
                      <a:r>
                        <a:rPr lang="en-US" sz="1000" baseline="0"/>
                        <a:t> </a:t>
                      </a:r>
                      <a:r>
                        <a:rPr lang="en-US" sz="1000"/>
                        <a:t>meaningful and innovative ways. This tool helps the end user select</a:t>
                      </a:r>
                      <a:r>
                        <a:rPr lang="en-US" sz="1000" baseline="0"/>
                        <a:t> </a:t>
                      </a:r>
                      <a:r>
                        <a:rPr lang="en-US" sz="1000"/>
                        <a:t>the most appropriate presentation format, such as summary reports,</a:t>
                      </a:r>
                      <a:r>
                        <a:rPr lang="en-US" sz="1000" baseline="0"/>
                        <a:t> </a:t>
                      </a:r>
                      <a:r>
                        <a:rPr lang="en-US" sz="1000"/>
                        <a:t>maps, pie or bar graphs, mixed graphs, and static or interactive</a:t>
                      </a:r>
                      <a:r>
                        <a:rPr lang="en-US" sz="1000" baseline="0"/>
                        <a:t> </a:t>
                      </a:r>
                      <a:r>
                        <a:rPr lang="en-US" sz="1000"/>
                        <a:t>dashboards.</a:t>
                      </a:r>
                    </a:p>
                  </a:txBody>
                  <a:tcPr/>
                </a:tc>
                <a:extLst>
                  <a:ext uri="{0D108BD9-81ED-4DB2-BD59-A6C34878D82A}">
                    <a16:rowId xmlns:a16="http://schemas.microsoft.com/office/drawing/2014/main" val="2121891909"/>
                  </a:ext>
                </a:extLst>
              </a:tr>
              <a:tr h="837123">
                <a:tc>
                  <a:txBody>
                    <a:bodyPr vert="horz" wrap="square"/>
                    <a:lstStyle/>
                    <a:p>
                      <a:r>
                        <a:rPr lang="en-US" sz="1000"/>
                        <a:t>Data monitoring</a:t>
                      </a:r>
                    </a:p>
                    <a:p>
                      <a:r>
                        <a:rPr lang="en-US" sz="1000"/>
                        <a:t>and alerting</a:t>
                      </a:r>
                    </a:p>
                  </a:txBody>
                  <a:tcPr/>
                </a:tc>
                <a:tc>
                  <a:txBody>
                    <a:bodyPr vert="horz" wrap="square"/>
                    <a:lstStyle/>
                    <a:p>
                      <a:r>
                        <a:rPr lang="en-US" sz="1000"/>
                        <a:t>This component allows real-time monitoring of business activities.</a:t>
                      </a:r>
                      <a:r>
                        <a:rPr lang="en-US" sz="1000" baseline="0"/>
                        <a:t> </a:t>
                      </a:r>
                      <a:r>
                        <a:rPr lang="en-US" sz="1000"/>
                        <a:t>The BI system will present concise information in a single integrated</a:t>
                      </a:r>
                      <a:r>
                        <a:rPr lang="en-US" sz="1000" baseline="0"/>
                        <a:t> </a:t>
                      </a:r>
                      <a:r>
                        <a:rPr lang="en-US" sz="1000"/>
                        <a:t>view. This integrated view could include</a:t>
                      </a:r>
                      <a:r>
                        <a:rPr lang="en-US" sz="1000" baseline="0"/>
                        <a:t> </a:t>
                      </a:r>
                      <a:r>
                        <a:rPr lang="en-US" sz="1000"/>
                        <a:t>specific metrics about the</a:t>
                      </a:r>
                      <a:r>
                        <a:rPr lang="en-US" sz="1000" baseline="0"/>
                        <a:t> </a:t>
                      </a:r>
                      <a:r>
                        <a:rPr lang="en-US" sz="1000"/>
                        <a:t>system performance or activities, such as number of orders placed</a:t>
                      </a:r>
                      <a:r>
                        <a:rPr lang="en-US" sz="1000" baseline="0"/>
                        <a:t> </a:t>
                      </a:r>
                      <a:r>
                        <a:rPr lang="en-US" sz="1000"/>
                        <a:t>in the last four hours, number of customer complaints by product</a:t>
                      </a:r>
                      <a:r>
                        <a:rPr lang="en-US" sz="1000" baseline="0"/>
                        <a:t> </a:t>
                      </a:r>
                      <a:r>
                        <a:rPr lang="en-US" sz="1000"/>
                        <a:t>by month, and total revenue by region. Alerts can be placed on</a:t>
                      </a:r>
                      <a:r>
                        <a:rPr lang="en-US" sz="1000" baseline="0"/>
                        <a:t> </a:t>
                      </a:r>
                      <a:r>
                        <a:rPr lang="en-US" sz="1000"/>
                        <a:t>a given metric; once the value of a metric goes below or above a</a:t>
                      </a:r>
                      <a:r>
                        <a:rPr lang="en-US" sz="1000" baseline="0"/>
                        <a:t> </a:t>
                      </a:r>
                      <a:r>
                        <a:rPr lang="en-US" sz="1000"/>
                        <a:t>certain baseline, the system will perform a given action, such as</a:t>
                      </a:r>
                      <a:r>
                        <a:rPr lang="en-US" sz="1000" baseline="0"/>
                        <a:t> </a:t>
                      </a:r>
                      <a:r>
                        <a:rPr lang="en-US" sz="1000"/>
                        <a:t>emailing shop floor managers, presenting visual alerts, or starting</a:t>
                      </a:r>
                      <a:r>
                        <a:rPr lang="en-US" sz="1000" baseline="0"/>
                        <a:t> </a:t>
                      </a:r>
                      <a:r>
                        <a:rPr lang="en-US" sz="1000"/>
                        <a:t>an application.</a:t>
                      </a:r>
                    </a:p>
                  </a:txBody>
                  <a:tcPr/>
                </a:tc>
                <a:extLst>
                  <a:ext uri="{0D108BD9-81ED-4DB2-BD59-A6C34878D82A}">
                    <a16:rowId xmlns:a16="http://schemas.microsoft.com/office/drawing/2014/main" val="443221124"/>
                  </a:ext>
                </a:extLst>
              </a:tr>
              <a:tr h="538151">
                <a:tc>
                  <a:txBody>
                    <a:bodyPr vert="horz" wrap="square"/>
                    <a:lstStyle/>
                    <a:p>
                      <a:r>
                        <a:rPr lang="en-US" sz="1000"/>
                        <a:t>Data analytics</a:t>
                      </a:r>
                    </a:p>
                  </a:txBody>
                  <a:tcPr/>
                </a:tc>
                <a:tc>
                  <a:txBody>
                    <a:bodyPr vert="horz" wrap="square"/>
                    <a:lstStyle/>
                    <a:p>
                      <a:r>
                        <a:rPr lang="en-US" sz="1000"/>
                        <a:t>This component performs data analysis and data-mining tasks</a:t>
                      </a:r>
                      <a:r>
                        <a:rPr lang="en-US" sz="1000" baseline="0"/>
                        <a:t> </a:t>
                      </a:r>
                      <a:r>
                        <a:rPr lang="en-US" sz="1000"/>
                        <a:t>using the data in the data store. This tool advises the user as to</a:t>
                      </a:r>
                    </a:p>
                    <a:p>
                      <a:r>
                        <a:rPr lang="en-US" sz="1000"/>
                        <a:t>which data analysis tool to select and how to build a reliable</a:t>
                      </a:r>
                      <a:r>
                        <a:rPr lang="en-US" sz="1000" baseline="0"/>
                        <a:t> </a:t>
                      </a:r>
                      <a:r>
                        <a:rPr lang="en-US" sz="1000"/>
                        <a:t>business data model. Business models are generated by special</a:t>
                      </a:r>
                    </a:p>
                    <a:p>
                      <a:r>
                        <a:rPr lang="en-US" sz="1000"/>
                        <a:t>algorithms that identify and enhance the understanding of</a:t>
                      </a:r>
                      <a:r>
                        <a:rPr lang="en-US" sz="1000" baseline="0"/>
                        <a:t> </a:t>
                      </a:r>
                      <a:r>
                        <a:rPr lang="en-US" sz="1000"/>
                        <a:t>business situations and problems.</a:t>
                      </a:r>
                    </a:p>
                  </a:txBody>
                  <a:tcPr/>
                </a:tc>
                <a:extLst>
                  <a:ext uri="{0D108BD9-81ED-4DB2-BD59-A6C34878D82A}">
                    <a16:rowId xmlns:a16="http://schemas.microsoft.com/office/drawing/2014/main" val="2994779651"/>
                  </a:ext>
                </a:extLst>
              </a:tr>
            </a:tbl>
          </a:graphicData>
        </a:graphic>
      </p:graphicFrame>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76701920"/>
      </p:ext>
    </p:extLst>
  </p:cSld>
  <p:clrMapOvr>
    <a:masterClrMapping/>
  </p:clrMapOvr>
  <p:transition/>
  <p:timing/>
</p:sld>
</file>

<file path=ppt/slides/slide2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Operational Data versus Decision Support Data </a:t>
            </a:r>
          </a:p>
        </p:txBody>
      </p:sp>
      <p:sp>
        <p:nvSpPr>
          <p:cNvPr id="2" name="Content Placeholder 1"/>
          <p:cNvSpPr>
            <a:spLocks noGrp="1"/>
          </p:cNvSpPr>
          <p:nvPr>
            <p:ph idx="1"/>
          </p:nvPr>
        </p:nvSpPr>
        <p:spPr>
          <a:xfrm>
            <a:off x="1889125" y="1538819"/>
            <a:ext cx="8415338" cy="2702278"/>
          </a:xfrm>
        </p:spPr>
        <p:txBody>
          <a:bodyPr/>
          <a:lstStyle/>
          <a:p>
            <a:r>
              <a:rPr lang="en-US"/>
              <a:t>Operational data and decision support data serve different purposes</a:t>
            </a:r>
          </a:p>
          <a:p>
            <a:pPr lvl="1"/>
            <a:r>
              <a:rPr lang="en-US"/>
              <a:t>Operational data is useful for capturing daily business transactions</a:t>
            </a:r>
          </a:p>
          <a:p>
            <a:pPr lvl="1"/>
            <a:r>
              <a:rPr lang="en-US"/>
              <a:t>Decision support data gives tactical and strategic business meaning to the operational data</a:t>
            </a:r>
          </a:p>
          <a:p>
            <a:r>
              <a:rPr lang="en-US"/>
              <a:t>Decision support data differs from operational data in three main areas</a:t>
            </a:r>
          </a:p>
          <a:p>
            <a:pPr lvl="1"/>
            <a:r>
              <a:rPr lang="en-US"/>
              <a:t>Time span</a:t>
            </a:r>
          </a:p>
          <a:p>
            <a:pPr lvl="1"/>
            <a:r>
              <a:rPr lang="en-US"/>
              <a:t>Granularity (level of aggregation)</a:t>
            </a:r>
          </a:p>
          <a:p>
            <a:pPr lvl="1"/>
            <a:r>
              <a:rPr lang="en-US"/>
              <a:t>Dimensionality</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118037918"/>
      </p:ext>
    </p:extLst>
  </p:cSld>
  <p:clrMapOvr>
    <a:masterClrMapping/>
  </p:clrMapOvr>
  <p:transition/>
  <p:timing/>
</p:sld>
</file>

<file path=ppt/slides/slide2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Operational Data versus Decision Support Data </a:t>
            </a:r>
          </a:p>
        </p:txBody>
      </p:sp>
      <p:graphicFrame>
        <p:nvGraphicFramePr>
          <p:cNvPr id="5" name="Content Placeholder 4"/>
          <p:cNvGraphicFramePr>
            <a:graphicFrameLocks noGrp="1"/>
          </p:cNvGraphicFramePr>
          <p:nvPr>
            <p:ph idx="1"/>
          </p:nvPr>
        </p:nvGraphicFramePr>
        <p:xfrm>
          <a:off x="1897062" y="1099198"/>
          <a:ext cx="8415339" cy="5460572"/>
        </p:xfrm>
        <a:graphic>
          <a:graphicData uri="http://schemas.openxmlformats.org/drawingml/2006/table">
            <a:tbl>
              <a:tblPr firstRow="1" bandRow="1">
                <a:tableStyleId>{5C22544A-7EE6-4342-B048-85BDC9FD1C3A}</a:tableStyleId>
              </a:tblPr>
              <a:tblGrid>
                <a:gridCol w="2805113">
                  <a:extLst>
                    <a:ext uri="{9D8B030D-6E8A-4147-A177-3AD203B41FA5}">
                      <a16:colId xmlns:a16="http://schemas.microsoft.com/office/drawing/2014/main" val="3884424787"/>
                    </a:ext>
                  </a:extLst>
                </a:gridCol>
                <a:gridCol w="2805113">
                  <a:extLst>
                    <a:ext uri="{9D8B030D-6E8A-4147-A177-3AD203B41FA5}">
                      <a16:colId xmlns:a16="http://schemas.microsoft.com/office/drawing/2014/main" val="245444782"/>
                    </a:ext>
                  </a:extLst>
                </a:gridCol>
                <a:gridCol w="2805113">
                  <a:extLst>
                    <a:ext uri="{9D8B030D-6E8A-4147-A177-3AD203B41FA5}">
                      <a16:colId xmlns:a16="http://schemas.microsoft.com/office/drawing/2014/main" val="4104857773"/>
                    </a:ext>
                  </a:extLst>
                </a:gridCol>
              </a:tblGrid>
              <a:tr h="370840">
                <a:tc>
                  <a:txBody>
                    <a:bodyPr vert="horz" wrap="square"/>
                    <a:lstStyle/>
                    <a:p>
                      <a:r>
                        <a:rPr lang="en-US" sz="1200" b="1">
                          <a:solidFill>
                            <a:schemeClr val="bg1"/>
                          </a:solidFill>
                        </a:rPr>
                        <a:t>Table 13.5</a:t>
                      </a:r>
                    </a:p>
                    <a:p>
                      <a:r>
                        <a:rPr lang="en-US" sz="1200" b="1">
                          <a:solidFill>
                            <a:schemeClr val="bg1"/>
                          </a:solidFill>
                        </a:rPr>
                        <a:t>Contrasting Operational and Decision Support Data Characteristics</a:t>
                      </a: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extLst>
                  <a:ext uri="{0D108BD9-81ED-4DB2-BD59-A6C34878D82A}">
                    <a16:rowId xmlns:a16="http://schemas.microsoft.com/office/drawing/2014/main" val="1048820863"/>
                  </a:ext>
                </a:extLst>
              </a:tr>
              <a:tr h="375706">
                <a:tc>
                  <a:txBody>
                    <a:bodyPr vert="horz" wrap="square"/>
                    <a:lstStyle/>
                    <a:p>
                      <a:r>
                        <a:rPr lang="en-US" sz="1200" b="1">
                          <a:solidFill>
                            <a:schemeClr val="bg1"/>
                          </a:solidFill>
                        </a:rPr>
                        <a:t>Characteristic</a:t>
                      </a:r>
                    </a:p>
                  </a:txBody>
                  <a:tcPr>
                    <a:solidFill>
                      <a:schemeClr val="accent2"/>
                    </a:solidFill>
                  </a:tcPr>
                </a:tc>
                <a:tc>
                  <a:txBody>
                    <a:bodyPr vert="horz" wrap="square"/>
                    <a:lstStyle/>
                    <a:p>
                      <a:r>
                        <a:rPr lang="en-US" sz="1200" b="1">
                          <a:solidFill>
                            <a:schemeClr val="bg1"/>
                          </a:solidFill>
                        </a:rPr>
                        <a:t>Operational Data</a:t>
                      </a:r>
                    </a:p>
                  </a:txBody>
                  <a:tcPr>
                    <a:solidFill>
                      <a:schemeClr val="accent2"/>
                    </a:solidFill>
                  </a:tcPr>
                </a:tc>
                <a:tc>
                  <a:txBody>
                    <a:bodyPr vert="horz" wrap="square"/>
                    <a:lstStyle/>
                    <a:p>
                      <a:r>
                        <a:rPr lang="en-US" sz="1200" b="1">
                          <a:solidFill>
                            <a:schemeClr val="bg1"/>
                          </a:solidFill>
                        </a:rPr>
                        <a:t>Decision Support Data</a:t>
                      </a:r>
                    </a:p>
                  </a:txBody>
                  <a:tcPr>
                    <a:solidFill>
                      <a:schemeClr val="accent2"/>
                    </a:solidFill>
                  </a:tcPr>
                </a:tc>
                <a:extLst>
                  <a:ext uri="{0D108BD9-81ED-4DB2-BD59-A6C34878D82A}">
                    <a16:rowId xmlns:a16="http://schemas.microsoft.com/office/drawing/2014/main" val="277047895"/>
                  </a:ext>
                </a:extLst>
              </a:tr>
              <a:tr h="614466">
                <a:tc>
                  <a:txBody>
                    <a:bodyPr vert="horz" wrap="square"/>
                    <a:lstStyle/>
                    <a:p>
                      <a:r>
                        <a:rPr lang="en-US" sz="1200"/>
                        <a:t>Data currency</a:t>
                      </a:r>
                    </a:p>
                  </a:txBody>
                  <a:tcPr/>
                </a:tc>
                <a:tc>
                  <a:txBody>
                    <a:bodyPr vert="horz" wrap="square"/>
                    <a:lstStyle/>
                    <a:p>
                      <a:r>
                        <a:rPr lang="en-US" sz="1200"/>
                        <a:t>Current operations</a:t>
                      </a:r>
                    </a:p>
                    <a:p>
                      <a:r>
                        <a:rPr lang="en-US" sz="1200"/>
                        <a:t>Real-time data</a:t>
                      </a:r>
                    </a:p>
                  </a:txBody>
                  <a:tcPr/>
                </a:tc>
                <a:tc>
                  <a:txBody>
                    <a:bodyPr vert="horz" wrap="square"/>
                    <a:lstStyle/>
                    <a:p>
                      <a:r>
                        <a:rPr lang="en-US" sz="1200"/>
                        <a:t>Historic data</a:t>
                      </a:r>
                    </a:p>
                    <a:p>
                      <a:r>
                        <a:rPr lang="en-US" sz="1200"/>
                        <a:t>Snapshot of company data</a:t>
                      </a:r>
                    </a:p>
                    <a:p>
                      <a:r>
                        <a:rPr lang="en-US" sz="1200"/>
                        <a:t>Time component (week/month/year)</a:t>
                      </a:r>
                    </a:p>
                  </a:txBody>
                  <a:tcPr/>
                </a:tc>
                <a:extLst>
                  <a:ext uri="{0D108BD9-81ED-4DB2-BD59-A6C34878D82A}">
                    <a16:rowId xmlns:a16="http://schemas.microsoft.com/office/drawing/2014/main" val="841055517"/>
                  </a:ext>
                </a:extLst>
              </a:tr>
              <a:tr h="279186">
                <a:tc>
                  <a:txBody>
                    <a:bodyPr vert="horz" wrap="square"/>
                    <a:lstStyle/>
                    <a:p>
                      <a:r>
                        <a:rPr lang="en-US" sz="1200"/>
                        <a:t>Granularity</a:t>
                      </a:r>
                    </a:p>
                  </a:txBody>
                  <a:tcPr/>
                </a:tc>
                <a:tc>
                  <a:txBody>
                    <a:bodyPr vert="horz" wrap="square"/>
                    <a:lstStyle/>
                    <a:p>
                      <a:r>
                        <a:rPr lang="en-US" sz="1200"/>
                        <a:t>Atomic-detailed data</a:t>
                      </a:r>
                    </a:p>
                  </a:txBody>
                  <a:tcPr/>
                </a:tc>
                <a:tc>
                  <a:txBody>
                    <a:bodyPr vert="horz" wrap="square"/>
                    <a:lstStyle/>
                    <a:p>
                      <a:r>
                        <a:rPr lang="en-US" sz="1200"/>
                        <a:t>Summarized data</a:t>
                      </a:r>
                    </a:p>
                  </a:txBody>
                  <a:tcPr/>
                </a:tc>
                <a:extLst>
                  <a:ext uri="{0D108BD9-81ED-4DB2-BD59-A6C34878D82A}">
                    <a16:rowId xmlns:a16="http://schemas.microsoft.com/office/drawing/2014/main" val="2434044731"/>
                  </a:ext>
                </a:extLst>
              </a:tr>
              <a:tr h="228600">
                <a:tc>
                  <a:txBody>
                    <a:bodyPr vert="horz" wrap="square"/>
                    <a:lstStyle/>
                    <a:p>
                      <a:r>
                        <a:rPr lang="en-US" sz="1200"/>
                        <a:t>Summarization level</a:t>
                      </a:r>
                    </a:p>
                  </a:txBody>
                  <a:tcPr/>
                </a:tc>
                <a:tc>
                  <a:txBody>
                    <a:bodyPr vert="horz" wrap="square"/>
                    <a:lstStyle/>
                    <a:p>
                      <a:r>
                        <a:rPr lang="en-US" sz="1200"/>
                        <a:t>Low; some aggregate yields</a:t>
                      </a:r>
                    </a:p>
                  </a:txBody>
                  <a:tcPr/>
                </a:tc>
                <a:tc>
                  <a:txBody>
                    <a:bodyPr vert="horz" wrap="square"/>
                    <a:lstStyle/>
                    <a:p>
                      <a:r>
                        <a:rPr lang="en-US" sz="1200"/>
                        <a:t>High; many aggregation levels</a:t>
                      </a:r>
                    </a:p>
                  </a:txBody>
                  <a:tcPr/>
                </a:tc>
                <a:extLst>
                  <a:ext uri="{0D108BD9-81ED-4DB2-BD59-A6C34878D82A}">
                    <a16:rowId xmlns:a16="http://schemas.microsoft.com/office/drawing/2014/main" val="3724715729"/>
                  </a:ext>
                </a:extLst>
              </a:tr>
              <a:tr h="370840">
                <a:tc>
                  <a:txBody>
                    <a:bodyPr vert="horz" wrap="square"/>
                    <a:lstStyle/>
                    <a:p>
                      <a:r>
                        <a:rPr lang="en-US" sz="1200"/>
                        <a:t>Data model</a:t>
                      </a:r>
                    </a:p>
                  </a:txBody>
                  <a:tcPr/>
                </a:tc>
                <a:tc>
                  <a:txBody>
                    <a:bodyPr vert="horz" wrap="square"/>
                    <a:lstStyle/>
                    <a:p>
                      <a:r>
                        <a:rPr lang="en-US" sz="1200"/>
                        <a:t>Highly normalized</a:t>
                      </a:r>
                    </a:p>
                    <a:p>
                      <a:r>
                        <a:rPr lang="en-US" sz="1200"/>
                        <a:t>Mostly relational DBMSs</a:t>
                      </a:r>
                    </a:p>
                  </a:txBody>
                  <a:tcPr/>
                </a:tc>
                <a:tc>
                  <a:txBody>
                    <a:bodyPr vert="horz" wrap="square"/>
                    <a:lstStyle/>
                    <a:p>
                      <a:r>
                        <a:rPr lang="en-US" sz="1200"/>
                        <a:t>Non-normalized</a:t>
                      </a:r>
                    </a:p>
                    <a:p>
                      <a:r>
                        <a:rPr lang="en-US" sz="1200"/>
                        <a:t>Complex structures</a:t>
                      </a:r>
                    </a:p>
                    <a:p>
                      <a:r>
                        <a:rPr lang="en-US" sz="1200"/>
                        <a:t>Some relational, but mostly multidimensional DBMSs</a:t>
                      </a:r>
                    </a:p>
                  </a:txBody>
                  <a:tcPr/>
                </a:tc>
                <a:extLst>
                  <a:ext uri="{0D108BD9-81ED-4DB2-BD59-A6C34878D82A}">
                    <a16:rowId xmlns:a16="http://schemas.microsoft.com/office/drawing/2014/main" val="3441308265"/>
                  </a:ext>
                </a:extLst>
              </a:tr>
              <a:tr h="274320">
                <a:tc>
                  <a:txBody>
                    <a:bodyPr vert="horz" wrap="square"/>
                    <a:lstStyle/>
                    <a:p>
                      <a:r>
                        <a:rPr lang="en-US" sz="1200"/>
                        <a:t>Transaction type</a:t>
                      </a:r>
                    </a:p>
                  </a:txBody>
                  <a:tcPr/>
                </a:tc>
                <a:tc>
                  <a:txBody>
                    <a:bodyPr vert="horz" wrap="square"/>
                    <a:lstStyle/>
                    <a:p>
                      <a:r>
                        <a:rPr lang="en-US" sz="1200"/>
                        <a:t>Mostly updates</a:t>
                      </a:r>
                    </a:p>
                  </a:txBody>
                  <a:tcPr/>
                </a:tc>
                <a:tc>
                  <a:txBody>
                    <a:bodyPr vert="horz" wrap="square"/>
                    <a:lstStyle/>
                    <a:p>
                      <a:r>
                        <a:rPr lang="en-US" sz="1200"/>
                        <a:t>Mostly query</a:t>
                      </a:r>
                    </a:p>
                  </a:txBody>
                  <a:tcPr/>
                </a:tc>
                <a:extLst>
                  <a:ext uri="{0D108BD9-81ED-4DB2-BD59-A6C34878D82A}">
                    <a16:rowId xmlns:a16="http://schemas.microsoft.com/office/drawing/2014/main" val="1970296388"/>
                  </a:ext>
                </a:extLst>
              </a:tr>
              <a:tr h="304800">
                <a:tc>
                  <a:txBody>
                    <a:bodyPr vert="horz" wrap="square"/>
                    <a:lstStyle/>
                    <a:p>
                      <a:r>
                        <a:rPr lang="en-US" sz="1200"/>
                        <a:t>Transaction volumes</a:t>
                      </a:r>
                    </a:p>
                  </a:txBody>
                  <a:tcPr/>
                </a:tc>
                <a:tc>
                  <a:txBody>
                    <a:bodyPr vert="horz" wrap="square"/>
                    <a:lstStyle/>
                    <a:p>
                      <a:r>
                        <a:rPr lang="en-US" sz="1200"/>
                        <a:t>High-update volumes</a:t>
                      </a:r>
                    </a:p>
                  </a:txBody>
                  <a:tcPr/>
                </a:tc>
                <a:tc>
                  <a:txBody>
                    <a:bodyPr vert="horz" wrap="square"/>
                    <a:lstStyle/>
                    <a:p>
                      <a:r>
                        <a:rPr lang="en-US" sz="1200"/>
                        <a:t>Periodic loads and summary calculations</a:t>
                      </a:r>
                    </a:p>
                  </a:txBody>
                  <a:tcPr/>
                </a:tc>
                <a:extLst>
                  <a:ext uri="{0D108BD9-81ED-4DB2-BD59-A6C34878D82A}">
                    <a16:rowId xmlns:a16="http://schemas.microsoft.com/office/drawing/2014/main" val="2506057675"/>
                  </a:ext>
                </a:extLst>
              </a:tr>
              <a:tr h="304800">
                <a:tc>
                  <a:txBody>
                    <a:bodyPr vert="horz" wrap="square"/>
                    <a:lstStyle/>
                    <a:p>
                      <a:r>
                        <a:rPr lang="en-US" sz="1200"/>
                        <a:t>Transaction speed</a:t>
                      </a:r>
                    </a:p>
                  </a:txBody>
                  <a:tcPr/>
                </a:tc>
                <a:tc>
                  <a:txBody>
                    <a:bodyPr vert="horz" wrap="square"/>
                    <a:lstStyle/>
                    <a:p>
                      <a:r>
                        <a:rPr lang="en-US" sz="1200"/>
                        <a:t>Updates are critical</a:t>
                      </a:r>
                    </a:p>
                  </a:txBody>
                  <a:tcPr/>
                </a:tc>
                <a:tc>
                  <a:txBody>
                    <a:bodyPr vert="horz" wrap="square"/>
                    <a:lstStyle/>
                    <a:p>
                      <a:r>
                        <a:rPr lang="en-US" sz="1200"/>
                        <a:t>Retrievals are critical</a:t>
                      </a:r>
                    </a:p>
                  </a:txBody>
                  <a:tcPr/>
                </a:tc>
                <a:extLst>
                  <a:ext uri="{0D108BD9-81ED-4DB2-BD59-A6C34878D82A}">
                    <a16:rowId xmlns:a16="http://schemas.microsoft.com/office/drawing/2014/main" val="1910571737"/>
                  </a:ext>
                </a:extLst>
              </a:tr>
              <a:tr h="228600">
                <a:tc>
                  <a:txBody>
                    <a:bodyPr vert="horz" wrap="square"/>
                    <a:lstStyle/>
                    <a:p>
                      <a:r>
                        <a:rPr lang="en-US" sz="1200"/>
                        <a:t>Query activity</a:t>
                      </a:r>
                    </a:p>
                  </a:txBody>
                  <a:tcPr/>
                </a:tc>
                <a:tc>
                  <a:txBody>
                    <a:bodyPr vert="horz" wrap="square"/>
                    <a:lstStyle/>
                    <a:p>
                      <a:r>
                        <a:rPr lang="en-US" sz="1200"/>
                        <a:t>Low to medium</a:t>
                      </a:r>
                    </a:p>
                  </a:txBody>
                  <a:tcPr/>
                </a:tc>
                <a:tc>
                  <a:txBody>
                    <a:bodyPr vert="horz" wrap="square"/>
                    <a:lstStyle/>
                    <a:p>
                      <a:r>
                        <a:rPr lang="en-US" sz="1200"/>
                        <a:t>High</a:t>
                      </a:r>
                    </a:p>
                  </a:txBody>
                  <a:tcPr/>
                </a:tc>
                <a:extLst>
                  <a:ext uri="{0D108BD9-81ED-4DB2-BD59-A6C34878D82A}">
                    <a16:rowId xmlns:a16="http://schemas.microsoft.com/office/drawing/2014/main" val="2016542766"/>
                  </a:ext>
                </a:extLst>
              </a:tr>
              <a:tr h="259080">
                <a:tc>
                  <a:txBody>
                    <a:bodyPr vert="horz" wrap="square"/>
                    <a:lstStyle/>
                    <a:p>
                      <a:r>
                        <a:rPr lang="en-US" sz="1200"/>
                        <a:t>Query scope</a:t>
                      </a:r>
                    </a:p>
                  </a:txBody>
                  <a:tcPr/>
                </a:tc>
                <a:tc>
                  <a:txBody>
                    <a:bodyPr vert="horz" wrap="square"/>
                    <a:lstStyle/>
                    <a:p>
                      <a:r>
                        <a:rPr lang="en-US" sz="1200"/>
                        <a:t>Narrow range</a:t>
                      </a:r>
                    </a:p>
                  </a:txBody>
                  <a:tcPr/>
                </a:tc>
                <a:tc>
                  <a:txBody>
                    <a:bodyPr vert="horz" wrap="square"/>
                    <a:lstStyle/>
                    <a:p>
                      <a:r>
                        <a:rPr lang="en-US" sz="1200"/>
                        <a:t>Broad range</a:t>
                      </a:r>
                    </a:p>
                  </a:txBody>
                  <a:tcPr/>
                </a:tc>
                <a:extLst>
                  <a:ext uri="{0D108BD9-81ED-4DB2-BD59-A6C34878D82A}">
                    <a16:rowId xmlns:a16="http://schemas.microsoft.com/office/drawing/2014/main" val="987733109"/>
                  </a:ext>
                </a:extLst>
              </a:tr>
              <a:tr h="289560">
                <a:tc>
                  <a:txBody>
                    <a:bodyPr vert="horz" wrap="square"/>
                    <a:lstStyle/>
                    <a:p>
                      <a:r>
                        <a:rPr lang="en-US" sz="1200"/>
                        <a:t>Query complexity</a:t>
                      </a:r>
                    </a:p>
                  </a:txBody>
                  <a:tcPr/>
                </a:tc>
                <a:tc>
                  <a:txBody>
                    <a:bodyPr vert="horz" wrap="square"/>
                    <a:lstStyle/>
                    <a:p>
                      <a:r>
                        <a:rPr lang="en-US" sz="1200"/>
                        <a:t>Simple to medium</a:t>
                      </a:r>
                    </a:p>
                  </a:txBody>
                  <a:tcPr/>
                </a:tc>
                <a:tc>
                  <a:txBody>
                    <a:bodyPr vert="horz" wrap="square"/>
                    <a:lstStyle/>
                    <a:p>
                      <a:r>
                        <a:rPr lang="en-US" sz="1200"/>
                        <a:t>Very complex</a:t>
                      </a:r>
                    </a:p>
                  </a:txBody>
                  <a:tcPr/>
                </a:tc>
                <a:extLst>
                  <a:ext uri="{0D108BD9-81ED-4DB2-BD59-A6C34878D82A}">
                    <a16:rowId xmlns:a16="http://schemas.microsoft.com/office/drawing/2014/main" val="3848267347"/>
                  </a:ext>
                </a:extLst>
              </a:tr>
              <a:tr h="370840">
                <a:tc>
                  <a:txBody>
                    <a:bodyPr vert="horz" wrap="square"/>
                    <a:lstStyle/>
                    <a:p>
                      <a:r>
                        <a:rPr lang="en-US" sz="1200"/>
                        <a:t>Data volumes</a:t>
                      </a:r>
                    </a:p>
                  </a:txBody>
                  <a:tcPr/>
                </a:tc>
                <a:tc>
                  <a:txBody>
                    <a:bodyPr vert="horz" wrap="square"/>
                    <a:lstStyle/>
                    <a:p>
                      <a:r>
                        <a:rPr lang="en-US" sz="1200"/>
                        <a:t>Hundreds of gigabytes</a:t>
                      </a:r>
                    </a:p>
                  </a:txBody>
                  <a:tcPr/>
                </a:tc>
                <a:tc>
                  <a:txBody>
                    <a:bodyPr vert="horz" wrap="square"/>
                    <a:lstStyle/>
                    <a:p>
                      <a:r>
                        <a:rPr lang="en-US" sz="1200"/>
                        <a:t>Terabytes to petabytes</a:t>
                      </a:r>
                    </a:p>
                  </a:txBody>
                  <a:tcPr/>
                </a:tc>
                <a:extLst>
                  <a:ext uri="{0D108BD9-81ED-4DB2-BD59-A6C34878D82A}">
                    <a16:rowId xmlns:a16="http://schemas.microsoft.com/office/drawing/2014/main" val="1891278314"/>
                  </a:ext>
                </a:extLst>
              </a:tr>
            </a:tbl>
          </a:graphicData>
        </a:graphic>
      </p:graphicFrame>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33412074"/>
      </p:ext>
    </p:extLst>
  </p:cSld>
  <p:clrMapOvr>
    <a:masterClrMapping/>
  </p:clrMapOvr>
  <p:transition/>
  <p:timing/>
</p:sld>
</file>

<file path=ppt/slides/slide2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The Data Warehouse (1 of 3)</a:t>
            </a:r>
          </a:p>
        </p:txBody>
      </p:sp>
      <p:sp>
        <p:nvSpPr>
          <p:cNvPr id="2" name="Content Placeholder 1"/>
          <p:cNvSpPr>
            <a:spLocks noGrp="1"/>
          </p:cNvSpPr>
          <p:nvPr>
            <p:ph idx="1"/>
          </p:nvPr>
        </p:nvSpPr>
        <p:spPr>
          <a:xfrm>
            <a:off x="1889125" y="1538819"/>
            <a:ext cx="8415338" cy="2779222"/>
          </a:xfrm>
        </p:spPr>
        <p:txBody>
          <a:bodyPr/>
          <a:lstStyle/>
          <a:p>
            <a:r>
              <a:rPr lang="en-US"/>
              <a:t>Collection of data </a:t>
            </a:r>
          </a:p>
          <a:p>
            <a:pPr lvl="1"/>
            <a:r>
              <a:rPr lang="en-US"/>
              <a:t>Provides support for decision making</a:t>
            </a:r>
          </a:p>
          <a:p>
            <a:r>
              <a:rPr lang="en-US"/>
              <a:t>Components </a:t>
            </a:r>
          </a:p>
          <a:p>
            <a:pPr lvl="1"/>
            <a:r>
              <a:rPr lang="en-US"/>
              <a:t>Integrated</a:t>
            </a:r>
          </a:p>
          <a:p>
            <a:pPr lvl="1"/>
            <a:r>
              <a:rPr lang="en-US"/>
              <a:t>Subject-oriented</a:t>
            </a:r>
          </a:p>
          <a:p>
            <a:pPr lvl="1"/>
            <a:r>
              <a:rPr lang="en-US"/>
              <a:t>Time-variant</a:t>
            </a:r>
          </a:p>
          <a:p>
            <a:pPr lvl="1"/>
            <a:r>
              <a:rPr lang="en-US"/>
              <a:t>Nonvolatile</a:t>
            </a:r>
          </a:p>
          <a:p>
            <a:pPr lvl="1"/>
            <a:endParaRPr 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186366855"/>
      </p:ext>
    </p:extLst>
  </p:cSld>
  <p:clrMapOvr>
    <a:masterClrMapping/>
  </p:clrMapOvr>
  <p:transition/>
  <p:timing/>
</p:sld>
</file>

<file path=ppt/slides/slide2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The Data Warehouse (2 of 3)</a:t>
            </a:r>
          </a:p>
        </p:txBody>
      </p:sp>
      <p:graphicFrame>
        <p:nvGraphicFramePr>
          <p:cNvPr id="6" name="Content Placeholder 5"/>
          <p:cNvGraphicFramePr>
            <a:graphicFrameLocks noGrp="1"/>
          </p:cNvGraphicFramePr>
          <p:nvPr>
            <p:ph idx="1"/>
          </p:nvPr>
        </p:nvGraphicFramePr>
        <p:xfrm>
          <a:off x="1884772" y="1082761"/>
          <a:ext cx="8415339" cy="5948680"/>
        </p:xfrm>
        <a:graphic>
          <a:graphicData uri="http://schemas.openxmlformats.org/drawingml/2006/table">
            <a:tbl>
              <a:tblPr firstRow="1" bandRow="1">
                <a:tableStyleId>{5C22544A-7EE6-4342-B048-85BDC9FD1C3A}</a:tableStyleId>
              </a:tblPr>
              <a:tblGrid>
                <a:gridCol w="2149475">
                  <a:extLst>
                    <a:ext uri="{9D8B030D-6E8A-4147-A177-3AD203B41FA5}">
                      <a16:colId xmlns:a16="http://schemas.microsoft.com/office/drawing/2014/main" val="2177530827"/>
                    </a:ext>
                  </a:extLst>
                </a:gridCol>
                <a:gridCol w="3460751">
                  <a:extLst>
                    <a:ext uri="{9D8B030D-6E8A-4147-A177-3AD203B41FA5}">
                      <a16:colId xmlns:a16="http://schemas.microsoft.com/office/drawing/2014/main" val="697057514"/>
                    </a:ext>
                  </a:extLst>
                </a:gridCol>
                <a:gridCol w="2805113">
                  <a:extLst>
                    <a:ext uri="{9D8B030D-6E8A-4147-A177-3AD203B41FA5}">
                      <a16:colId xmlns:a16="http://schemas.microsoft.com/office/drawing/2014/main" val="2752878246"/>
                    </a:ext>
                  </a:extLst>
                </a:gridCol>
              </a:tblGrid>
              <a:tr h="370840">
                <a:tc>
                  <a:txBody>
                    <a:bodyPr vert="horz" wrap="square"/>
                    <a:lstStyle/>
                    <a:p>
                      <a:r>
                        <a:rPr lang="en-US" sz="1200" b="1">
                          <a:solidFill>
                            <a:schemeClr val="bg1"/>
                          </a:solidFill>
                        </a:rPr>
                        <a:t>Table 13.8</a:t>
                      </a:r>
                    </a:p>
                    <a:p>
                      <a:r>
                        <a:rPr lang="en-US" sz="1200" b="1">
                          <a:solidFill>
                            <a:schemeClr val="bg1"/>
                          </a:solidFill>
                        </a:rPr>
                        <a:t>Characteristics of Data Warehouse Data and Operational Database Data</a:t>
                      </a: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extLst>
                  <a:ext uri="{0D108BD9-81ED-4DB2-BD59-A6C34878D82A}">
                    <a16:rowId xmlns:a16="http://schemas.microsoft.com/office/drawing/2014/main" val="773932676"/>
                  </a:ext>
                </a:extLst>
              </a:tr>
              <a:tr h="370840">
                <a:tc>
                  <a:txBody>
                    <a:bodyPr vert="horz" wrap="square"/>
                    <a:lstStyle/>
                    <a:p>
                      <a:r>
                        <a:rPr lang="en-US" sz="1200" b="1">
                          <a:solidFill>
                            <a:schemeClr val="bg1"/>
                          </a:solidFill>
                        </a:rPr>
                        <a:t>Characteristic</a:t>
                      </a:r>
                    </a:p>
                  </a:txBody>
                  <a:tcPr>
                    <a:solidFill>
                      <a:schemeClr val="accent2"/>
                    </a:solidFill>
                  </a:tcPr>
                </a:tc>
                <a:tc>
                  <a:txBody>
                    <a:bodyPr vert="horz" wrap="square"/>
                    <a:lstStyle/>
                    <a:p>
                      <a:r>
                        <a:rPr lang="en-US" sz="1200" b="1">
                          <a:solidFill>
                            <a:schemeClr val="bg1"/>
                          </a:solidFill>
                        </a:rPr>
                        <a:t>Operational Database Data</a:t>
                      </a:r>
                    </a:p>
                  </a:txBody>
                  <a:tcPr>
                    <a:solidFill>
                      <a:schemeClr val="accent2"/>
                    </a:solidFill>
                  </a:tcPr>
                </a:tc>
                <a:tc>
                  <a:txBody>
                    <a:bodyPr vert="horz" wrap="square"/>
                    <a:lstStyle/>
                    <a:p>
                      <a:r>
                        <a:rPr lang="en-US" sz="1200" b="1">
                          <a:solidFill>
                            <a:schemeClr val="bg1"/>
                          </a:solidFill>
                        </a:rPr>
                        <a:t>Data Warehouse Data</a:t>
                      </a:r>
                    </a:p>
                  </a:txBody>
                  <a:tcPr>
                    <a:solidFill>
                      <a:schemeClr val="accent2"/>
                    </a:solidFill>
                  </a:tcPr>
                </a:tc>
                <a:extLst>
                  <a:ext uri="{0D108BD9-81ED-4DB2-BD59-A6C34878D82A}">
                    <a16:rowId xmlns:a16="http://schemas.microsoft.com/office/drawing/2014/main" val="3398335044"/>
                  </a:ext>
                </a:extLst>
              </a:tr>
              <a:tr h="370840">
                <a:tc>
                  <a:txBody>
                    <a:bodyPr vert="horz" wrap="square"/>
                    <a:lstStyle/>
                    <a:p>
                      <a:r>
                        <a:rPr lang="en-US" sz="1200"/>
                        <a:t>Integrated</a:t>
                      </a:r>
                    </a:p>
                  </a:txBody>
                  <a:tcPr/>
                </a:tc>
                <a:tc>
                  <a:txBody>
                    <a:bodyPr vert="horz" wrap="square"/>
                    <a:lstStyle/>
                    <a:p>
                      <a:r>
                        <a:rPr lang="en-US" sz="1200"/>
                        <a:t>Similar data can have different representations</a:t>
                      </a:r>
                      <a:r>
                        <a:rPr lang="en-US" sz="1200" baseline="0"/>
                        <a:t> </a:t>
                      </a:r>
                      <a:r>
                        <a:rPr lang="en-US" sz="1200"/>
                        <a:t>or meanings. For example, Social Security</a:t>
                      </a:r>
                      <a:r>
                        <a:rPr lang="en-US" sz="1200" baseline="0"/>
                        <a:t> </a:t>
                      </a:r>
                      <a:r>
                        <a:rPr lang="en-US" sz="1200"/>
                        <a:t>numbers may be stored as ###-##-#### or</a:t>
                      </a:r>
                      <a:r>
                        <a:rPr lang="en-US" sz="1200" baseline="0"/>
                        <a:t> </a:t>
                      </a:r>
                      <a:r>
                        <a:rPr lang="en-US" sz="1200"/>
                        <a:t>as #########, and a given condition may be</a:t>
                      </a:r>
                      <a:r>
                        <a:rPr lang="en-US" sz="1200" baseline="0"/>
                        <a:t> </a:t>
                      </a:r>
                      <a:r>
                        <a:rPr lang="en-US" sz="1200"/>
                        <a:t>labeled as T/F or 0/1 or Y/N. A sales value may</a:t>
                      </a:r>
                      <a:r>
                        <a:rPr lang="en-US" sz="1200" baseline="0"/>
                        <a:t> </a:t>
                      </a:r>
                      <a:r>
                        <a:rPr lang="en-US" sz="1200"/>
                        <a:t>be shown in thousands or in millions.</a:t>
                      </a:r>
                    </a:p>
                  </a:txBody>
                  <a:tcPr/>
                </a:tc>
                <a:tc>
                  <a:txBody>
                    <a:bodyPr vert="horz" wrap="square"/>
                    <a:lstStyle/>
                    <a:p>
                      <a:r>
                        <a:rPr lang="en-US" sz="1200"/>
                        <a:t>Provide a unified view of all data elements with</a:t>
                      </a:r>
                      <a:r>
                        <a:rPr lang="en-US" sz="1200" baseline="0"/>
                        <a:t> </a:t>
                      </a:r>
                      <a:r>
                        <a:rPr lang="en-US" sz="1200"/>
                        <a:t>a common definition and representation for</a:t>
                      </a:r>
                      <a:r>
                        <a:rPr lang="en-US" sz="1200" baseline="0"/>
                        <a:t> </a:t>
                      </a:r>
                      <a:r>
                        <a:rPr lang="en-US" sz="1200"/>
                        <a:t>all business units.</a:t>
                      </a:r>
                    </a:p>
                  </a:txBody>
                  <a:tcPr/>
                </a:tc>
                <a:extLst>
                  <a:ext uri="{0D108BD9-81ED-4DB2-BD59-A6C34878D82A}">
                    <a16:rowId xmlns:a16="http://schemas.microsoft.com/office/drawing/2014/main" val="1578798409"/>
                  </a:ext>
                </a:extLst>
              </a:tr>
              <a:tr h="370840">
                <a:tc>
                  <a:txBody>
                    <a:bodyPr vert="horz" wrap="square"/>
                    <a:lstStyle/>
                    <a:p>
                      <a:r>
                        <a:rPr lang="en-US" sz="1200"/>
                        <a:t>Subject-oriented</a:t>
                      </a:r>
                    </a:p>
                  </a:txBody>
                  <a:tcPr/>
                </a:tc>
                <a:tc>
                  <a:txBody>
                    <a:bodyPr vert="horz" wrap="square"/>
                    <a:lstStyle/>
                    <a:p>
                      <a:r>
                        <a:rPr lang="en-US" sz="1200"/>
                        <a:t>Data is stored with a functional, or process,</a:t>
                      </a:r>
                    </a:p>
                    <a:p>
                      <a:r>
                        <a:rPr lang="en-US" sz="1200"/>
                        <a:t>orientation. For example, data may be stored</a:t>
                      </a:r>
                    </a:p>
                    <a:p>
                      <a:r>
                        <a:rPr lang="en-US" sz="1200"/>
                        <a:t>for invoices, payments, and credit amounts.</a:t>
                      </a:r>
                    </a:p>
                  </a:txBody>
                  <a:tcPr/>
                </a:tc>
                <a:tc>
                  <a:txBody>
                    <a:bodyPr vert="horz" wrap="square"/>
                    <a:lstStyle/>
                    <a:p>
                      <a:r>
                        <a:rPr lang="en-US" sz="1200"/>
                        <a:t>Data is stored with a subject orientation that</a:t>
                      </a:r>
                      <a:r>
                        <a:rPr lang="en-US" sz="1200" baseline="0"/>
                        <a:t> </a:t>
                      </a:r>
                      <a:r>
                        <a:rPr lang="en-US" sz="1200"/>
                        <a:t>facilitates</a:t>
                      </a:r>
                      <a:r>
                        <a:rPr lang="en-US" sz="1200" baseline="0"/>
                        <a:t> </a:t>
                      </a:r>
                      <a:r>
                        <a:rPr lang="en-US" sz="1200"/>
                        <a:t>multiple views of the data and decision</a:t>
                      </a:r>
                      <a:r>
                        <a:rPr lang="en-US" sz="1200" baseline="0"/>
                        <a:t> </a:t>
                      </a:r>
                      <a:r>
                        <a:rPr lang="en-US" sz="1200"/>
                        <a:t>making. For example, sales may be recorded</a:t>
                      </a:r>
                      <a:r>
                        <a:rPr lang="en-US" sz="1200" baseline="0"/>
                        <a:t> </a:t>
                      </a:r>
                      <a:r>
                        <a:rPr lang="en-US" sz="1200"/>
                        <a:t>by</a:t>
                      </a:r>
                      <a:r>
                        <a:rPr lang="en-US" sz="1200" baseline="0"/>
                        <a:t> </a:t>
                      </a:r>
                      <a:r>
                        <a:rPr lang="en-US" sz="1200"/>
                        <a:t>product, division, manager, or region.</a:t>
                      </a:r>
                    </a:p>
                  </a:txBody>
                  <a:tcPr/>
                </a:tc>
                <a:extLst>
                  <a:ext uri="{0D108BD9-81ED-4DB2-BD59-A6C34878D82A}">
                    <a16:rowId xmlns:a16="http://schemas.microsoft.com/office/drawing/2014/main" val="285036538"/>
                  </a:ext>
                </a:extLst>
              </a:tr>
              <a:tr h="370840">
                <a:tc>
                  <a:txBody>
                    <a:bodyPr vert="horz" wrap="square"/>
                    <a:lstStyle/>
                    <a:p>
                      <a:r>
                        <a:rPr lang="en-US" sz="1200"/>
                        <a:t>Time-variant</a:t>
                      </a:r>
                    </a:p>
                  </a:txBody>
                  <a:tcPr/>
                </a:tc>
                <a:tc>
                  <a:txBody>
                    <a:bodyPr vert="horz" wrap="square"/>
                    <a:lstStyle/>
                    <a:p>
                      <a:r>
                        <a:rPr lang="en-US" sz="1200"/>
                        <a:t>Data is recorded as current transactions. For</a:t>
                      </a:r>
                    </a:p>
                    <a:p>
                      <a:r>
                        <a:rPr lang="en-US" sz="1200"/>
                        <a:t>example, the sales data may be the sale of a</a:t>
                      </a:r>
                    </a:p>
                    <a:p>
                      <a:r>
                        <a:rPr lang="en-US" sz="1200"/>
                        <a:t>product on a given date, such as $342.78 on</a:t>
                      </a:r>
                    </a:p>
                    <a:p>
                      <a:r>
                        <a:rPr lang="en-US" sz="1200"/>
                        <a:t>12-MAY-2016.</a:t>
                      </a:r>
                    </a:p>
                  </a:txBody>
                  <a:tcPr/>
                </a:tc>
                <a:tc>
                  <a:txBody>
                    <a:bodyPr vert="horz" wrap="square"/>
                    <a:lstStyle/>
                    <a:p>
                      <a:r>
                        <a:rPr lang="en-US" sz="1200"/>
                        <a:t>Data is recorded with a historical perspective</a:t>
                      </a:r>
                      <a:r>
                        <a:rPr lang="en-US" sz="1200" baseline="0"/>
                        <a:t> </a:t>
                      </a:r>
                      <a:r>
                        <a:rPr lang="en-US" sz="1200"/>
                        <a:t>in mind. Therefore, a time dimension is added</a:t>
                      </a:r>
                      <a:r>
                        <a:rPr lang="en-US" sz="1200" baseline="0"/>
                        <a:t> </a:t>
                      </a:r>
                      <a:r>
                        <a:rPr lang="en-US" sz="1200"/>
                        <a:t>to facilitate</a:t>
                      </a:r>
                      <a:r>
                        <a:rPr lang="en-US" sz="1200" baseline="0"/>
                        <a:t> </a:t>
                      </a:r>
                      <a:r>
                        <a:rPr lang="en-US" sz="1200"/>
                        <a:t>data analysis and various time</a:t>
                      </a:r>
                      <a:r>
                        <a:rPr lang="en-US" sz="1200" baseline="0"/>
                        <a:t> </a:t>
                      </a:r>
                      <a:r>
                        <a:rPr lang="en-US" sz="1200"/>
                        <a:t>comparisons.</a:t>
                      </a:r>
                    </a:p>
                  </a:txBody>
                  <a:tcPr/>
                </a:tc>
                <a:extLst>
                  <a:ext uri="{0D108BD9-81ED-4DB2-BD59-A6C34878D82A}">
                    <a16:rowId xmlns:a16="http://schemas.microsoft.com/office/drawing/2014/main" val="1773763091"/>
                  </a:ext>
                </a:extLst>
              </a:tr>
              <a:tr h="370840">
                <a:tc>
                  <a:txBody>
                    <a:bodyPr vert="horz" wrap="square"/>
                    <a:lstStyle/>
                    <a:p>
                      <a:r>
                        <a:rPr lang="en-US" sz="1200"/>
                        <a:t>Nonvolatile</a:t>
                      </a:r>
                    </a:p>
                  </a:txBody>
                  <a:tcPr/>
                </a:tc>
                <a:tc>
                  <a:txBody>
                    <a:bodyPr vert="horz" wrap="square"/>
                    <a:lstStyle/>
                    <a:p>
                      <a:r>
                        <a:rPr lang="en-US" sz="1200"/>
                        <a:t>Data updates are frequent and common. For</a:t>
                      </a:r>
                    </a:p>
                    <a:p>
                      <a:r>
                        <a:rPr lang="en-US" sz="1200"/>
                        <a:t>example, an inventory amount changes with</a:t>
                      </a:r>
                    </a:p>
                    <a:p>
                      <a:r>
                        <a:rPr lang="en-US" sz="1200"/>
                        <a:t>each sale. Therefore, the data environment</a:t>
                      </a:r>
                    </a:p>
                    <a:p>
                      <a:r>
                        <a:rPr lang="en-US" sz="1200"/>
                        <a:t>is fluid.</a:t>
                      </a:r>
                    </a:p>
                  </a:txBody>
                  <a:tcPr/>
                </a:tc>
                <a:tc>
                  <a:txBody>
                    <a:bodyPr vert="horz" wrap="square"/>
                    <a:lstStyle/>
                    <a:p>
                      <a:r>
                        <a:rPr lang="en-US" sz="1200"/>
                        <a:t>Data cannot be changed. Data is added only</a:t>
                      </a:r>
                      <a:r>
                        <a:rPr lang="en-US" sz="1200" baseline="0"/>
                        <a:t> </a:t>
                      </a:r>
                      <a:r>
                        <a:rPr lang="en-US" sz="1200"/>
                        <a:t>periodically</a:t>
                      </a:r>
                      <a:r>
                        <a:rPr lang="en-US" sz="1200" baseline="0"/>
                        <a:t> </a:t>
                      </a:r>
                      <a:r>
                        <a:rPr lang="en-US" sz="1200"/>
                        <a:t>from historical systems. Once the</a:t>
                      </a:r>
                      <a:r>
                        <a:rPr lang="en-US" sz="1200" baseline="0"/>
                        <a:t> </a:t>
                      </a:r>
                      <a:r>
                        <a:rPr lang="en-US" sz="1200"/>
                        <a:t>data is properly stored, no changes are allowed.</a:t>
                      </a:r>
                      <a:r>
                        <a:rPr lang="en-US" sz="1200" baseline="0"/>
                        <a:t> </a:t>
                      </a:r>
                      <a:r>
                        <a:rPr lang="en-US" sz="1200"/>
                        <a:t>Therefore,</a:t>
                      </a:r>
                    </a:p>
                    <a:p>
                      <a:r>
                        <a:rPr lang="en-US" sz="1200"/>
                        <a:t>the data environment is relatively static.</a:t>
                      </a:r>
                    </a:p>
                  </a:txBody>
                  <a:tcPr/>
                </a:tc>
                <a:extLst>
                  <a:ext uri="{0D108BD9-81ED-4DB2-BD59-A6C34878D82A}">
                    <a16:rowId xmlns:a16="http://schemas.microsoft.com/office/drawing/2014/main" val="3124827776"/>
                  </a:ext>
                </a:extLst>
              </a:tr>
            </a:tbl>
          </a:graphicData>
        </a:graphic>
      </p:graphicFrame>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682737127"/>
      </p:ext>
    </p:extLst>
  </p:cSld>
  <p:clrMapOvr>
    <a:masterClrMapping/>
  </p:clrMapOvr>
  <p:transition/>
  <p:timing/>
</p:sld>
</file>

<file path=ppt/slides/slide2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The Data Warehouse (3 of 3)</a:t>
            </a:r>
          </a:p>
        </p:txBody>
      </p:sp>
      <p:pic>
        <p:nvPicPr>
          <p:cNvPr id="5" name="Content Placeholder 4" descr="Figure 13.4 depicts the creation of a data warehouse through transforming operational data using the ETL process.   " title="Figure 13.4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1524000"/>
            <a:ext cx="7057878" cy="4114800"/>
          </a:xfrm>
        </p:spPr>
      </p:pic>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511606228"/>
      </p:ext>
    </p:extLst>
  </p:cSld>
  <p:clrMapOvr>
    <a:masterClrMapping/>
  </p:clrMapOvr>
  <p:transition/>
  <p:timing/>
</p:sld>
</file>

<file path=ppt/slides/slide2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8" name="Title 1"/>
          <p:cNvSpPr>
            <a:spLocks noGrp="1"/>
          </p:cNvSpPr>
          <p:nvPr>
            <p:ph type="title"/>
          </p:nvPr>
        </p:nvSpPr>
        <p:spPr/>
        <p:txBody>
          <a:bodyPr/>
          <a:lstStyle/>
          <a:p>
            <a:r>
              <a:rPr lang="en-US" altLang="en-US"/>
              <a:t>Data Marts</a:t>
            </a:r>
          </a:p>
        </p:txBody>
      </p:sp>
      <p:sp>
        <p:nvSpPr>
          <p:cNvPr id="34819" name="Content Placeholder 2"/>
          <p:cNvSpPr>
            <a:spLocks noGrp="1"/>
          </p:cNvSpPr>
          <p:nvPr>
            <p:ph idx="1"/>
          </p:nvPr>
        </p:nvSpPr>
        <p:spPr>
          <a:xfrm>
            <a:off x="1889125" y="1538819"/>
            <a:ext cx="8415338" cy="2099036"/>
          </a:xfrm>
        </p:spPr>
        <p:txBody>
          <a:bodyPr/>
          <a:lstStyle/>
          <a:p>
            <a:r>
              <a:rPr lang="en-US" altLang="en-US"/>
              <a:t>Small, single-subject data warehouse subset</a:t>
            </a:r>
          </a:p>
          <a:p>
            <a:pPr lvl="1"/>
            <a:r>
              <a:rPr lang="en-US" altLang="en-US"/>
              <a:t>Provides decision support to a small group of people</a:t>
            </a:r>
          </a:p>
          <a:p>
            <a:r>
              <a:rPr lang="en-US" altLang="en-US"/>
              <a:t>Benefits over data warehouses</a:t>
            </a:r>
          </a:p>
          <a:p>
            <a:pPr lvl="1"/>
            <a:r>
              <a:rPr lang="en-US" altLang="en-US"/>
              <a:t>Lower cost and shorter implementation time </a:t>
            </a:r>
          </a:p>
          <a:p>
            <a:pPr lvl="1"/>
            <a:r>
              <a:rPr lang="en-US" altLang="en-US"/>
              <a:t>Technologically advanced</a:t>
            </a:r>
          </a:p>
          <a:p>
            <a:pPr lvl="1"/>
            <a:r>
              <a:rPr lang="en-US" altLang="en-US"/>
              <a:t>Inevitable “people issues”</a:t>
            </a:r>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Star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Schemas (3 </a:t>
            </a: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of 5)</a:t>
            </a:r>
            <a:endParaRPr lang="en-US" altLang="en-US" smtClean="0"/>
          </a:p>
        </p:txBody>
      </p:sp>
      <p:sp>
        <p:nvSpPr>
          <p:cNvPr id="3" name="Content Placeholder 2"/>
          <p:cNvSpPr>
            <a:spLocks noGrp="1"/>
          </p:cNvSpPr>
          <p:nvPr>
            <p:ph idx="1"/>
          </p:nvPr>
        </p:nvSpPr>
        <p:spPr>
          <a:xfrm>
            <a:off x="365125" y="1538819"/>
            <a:ext cx="8415338" cy="368562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Star schema representation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Facts and dimensions represented by physical tables in data warehouse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Many-to-one (M:1) relationship between fact table and each dimension table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Fact and dimension tables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Related by foreign keys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Subject to primary and foreign key constraints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Primary key of a fact table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t>
            </a: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omposite primary key because the fact table is related to many dimension tables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Always formed by combining the foreign keys pointing to the related dimension tables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Title 1"/>
          <p:cNvSpPr>
            <a:spLocks noGrp="1"/>
          </p:cNvSpPr>
          <p:nvPr>
            <p:ph type="title"/>
          </p:nvPr>
        </p:nvSpPr>
        <p:spPr/>
        <p:txBody>
          <a:bodyPr/>
          <a:lstStyle/>
          <a:p>
            <a:r>
              <a:rPr lang="en-US" altLang="en-US"/>
              <a:t>Star Schemas (1 of 3)</a:t>
            </a:r>
          </a:p>
        </p:txBody>
      </p:sp>
      <p:sp>
        <p:nvSpPr>
          <p:cNvPr id="7" name="Content Placeholder 6"/>
          <p:cNvSpPr>
            <a:spLocks noGrp="1"/>
          </p:cNvSpPr>
          <p:nvPr>
            <p:ph idx="1"/>
          </p:nvPr>
        </p:nvSpPr>
        <p:spPr>
          <a:xfrm>
            <a:off x="1889125" y="1538820"/>
            <a:ext cx="8415338" cy="3665619"/>
          </a:xfrm>
        </p:spPr>
        <p:txBody>
          <a:bodyPr/>
          <a:lstStyle/>
          <a:p>
            <a:r>
              <a:rPr lang="en-US" altLang="en-US"/>
              <a:t>Basic star schema components </a:t>
            </a:r>
          </a:p>
          <a:p>
            <a:pPr lvl="1"/>
            <a:r>
              <a:rPr lang="en-US" altLang="en-US"/>
              <a:t>Facts: numeric values that represent a specific business aspect</a:t>
            </a:r>
          </a:p>
          <a:p>
            <a:pPr lvl="1"/>
            <a:r>
              <a:rPr lang="en-US" altLang="en-US"/>
              <a:t>Dimensions: qualifying characteristics that provide additional perspectives to a given fact</a:t>
            </a:r>
          </a:p>
          <a:p>
            <a:pPr lvl="1"/>
            <a:r>
              <a:rPr lang="en-US" altLang="en-US"/>
              <a:t>Attributes: used to search, filter, and classify facts</a:t>
            </a:r>
            <a:endParaRPr lang="en-US"/>
          </a:p>
          <a:p>
            <a:pPr lvl="2"/>
            <a:r>
              <a:rPr lang="en-US" altLang="en-US"/>
              <a:t>Slice and dice: ability to focus on slices of the data cube for more detailed analysis</a:t>
            </a:r>
            <a:endParaRPr lang="en-US"/>
          </a:p>
          <a:p>
            <a:pPr lvl="1"/>
            <a:r>
              <a:rPr lang="en-US" altLang="en-US"/>
              <a:t>Attribute hierarchies: provide a top-down data organization</a:t>
            </a:r>
          </a:p>
          <a:p>
            <a:pPr lvl="2"/>
            <a:r>
              <a:rPr lang="en-US"/>
              <a:t>Aggregation and drill-down/roll-up data analysis</a:t>
            </a:r>
          </a:p>
          <a:p>
            <a:pPr lvl="1"/>
            <a:endParaRPr lang="en-US"/>
          </a:p>
          <a:p>
            <a:pPr lvl="1"/>
            <a:endParaRPr lang="en-US"/>
          </a:p>
          <a:p>
            <a:endParaRPr lang="en-US"/>
          </a:p>
        </p:txBody>
      </p:sp>
      <p:sp>
        <p:nvSpPr>
          <p:cNvPr id="6" name="Footer Placeholder 5"/>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p:txBody>
          <a:bodyPr/>
          <a:lstStyle/>
          <a:p>
            <a:r>
              <a:rPr lang="en-US" altLang="en-US"/>
              <a:t>Star Schemas (2 of 3)</a:t>
            </a:r>
          </a:p>
        </p:txBody>
      </p:sp>
      <p:sp>
        <p:nvSpPr>
          <p:cNvPr id="3" name="Content Placeholder 2"/>
          <p:cNvSpPr>
            <a:spLocks noGrp="1"/>
          </p:cNvSpPr>
          <p:nvPr>
            <p:ph idx="1"/>
          </p:nvPr>
        </p:nvSpPr>
        <p:spPr>
          <a:xfrm>
            <a:off x="1889125" y="1538819"/>
            <a:ext cx="8415338" cy="3685624"/>
          </a:xfrm>
        </p:spPr>
        <p:txBody>
          <a:bodyPr/>
          <a:lstStyle/>
          <a:p>
            <a:r>
              <a:rPr lang="en-US" altLang="en-US"/>
              <a:t>Star schema representation</a:t>
            </a:r>
          </a:p>
          <a:p>
            <a:pPr lvl="1"/>
            <a:r>
              <a:rPr lang="en-US" altLang="en-US"/>
              <a:t>Facts and dimensions represented by physical tables in data warehouse database</a:t>
            </a:r>
          </a:p>
          <a:p>
            <a:pPr lvl="1"/>
            <a:r>
              <a:rPr lang="en-US" altLang="en-US"/>
              <a:t>Many-to-one (M:1) relationship between fact table and each dimension table</a:t>
            </a:r>
          </a:p>
          <a:p>
            <a:r>
              <a:rPr lang="en-US" altLang="en-US"/>
              <a:t>Fact and dimension tables</a:t>
            </a:r>
          </a:p>
          <a:p>
            <a:pPr lvl="1"/>
            <a:r>
              <a:rPr lang="en-US" altLang="en-US"/>
              <a:t>Related by foreign keys</a:t>
            </a:r>
          </a:p>
          <a:p>
            <a:pPr lvl="1"/>
            <a:r>
              <a:rPr lang="en-US" altLang="en-US"/>
              <a:t>Subject to primary and foreign key constraints</a:t>
            </a:r>
          </a:p>
          <a:p>
            <a:pPr lvl="1"/>
            <a:r>
              <a:rPr lang="en-US" altLang="en-US"/>
              <a:t>Primary key of a fact table </a:t>
            </a:r>
          </a:p>
          <a:p>
            <a:pPr lvl="2"/>
            <a:r>
              <a:rPr lang="en-US" altLang="en-US"/>
              <a:t>Composite primary key because the fact table is related to many dimension tables</a:t>
            </a:r>
          </a:p>
          <a:p>
            <a:pPr lvl="2"/>
            <a:r>
              <a:rPr lang="en-US" altLang="en-US"/>
              <a:t>Always formed by combining the foreign keys pointing to the related dimension tables</a:t>
            </a:r>
          </a:p>
          <a:p>
            <a:pPr lvl="1"/>
            <a:endParaRPr lang="en-US" altLang="en-US"/>
          </a:p>
          <a:p>
            <a:pPr lvl="1"/>
            <a:endParaRPr lang="en-US" altLang="en-US"/>
          </a:p>
        </p:txBody>
      </p:sp>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2286000" y="516444"/>
            <a:ext cx="8026400" cy="287771"/>
          </a:xfrm>
        </p:spPr>
        <p:txBody>
          <a:bodyPr/>
          <a:lstStyle/>
          <a:p>
            <a:r>
              <a:rPr lang="en-US" altLang="en-US"/>
              <a:t>Star Schemas (3 of 3)</a:t>
            </a:r>
          </a:p>
        </p:txBody>
      </p:sp>
      <p:pic>
        <p:nvPicPr>
          <p:cNvPr id="5" name="Picture 4" descr="Figure 13.10 illustrates a star schema using the relationships among the sales table and product, location, and time dimension tables." title="Figure 13.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1" y="1474424"/>
            <a:ext cx="6766389" cy="4433835"/>
          </a:xfrm>
          <a:prstGeom prst="rect">
            <a:avLst/>
          </a:prstGeom>
        </p:spPr>
      </p:pic>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755899098"/>
      </p:ext>
    </p:extLst>
  </p:cSld>
  <p:clrMapOvr>
    <a:masterClrMapping/>
  </p:clrMapOvr>
  <p:transition/>
  <p:timing/>
</p:sld>
</file>

<file path=ppt/slides/slide2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OLAP Architecture </a:t>
            </a:r>
          </a:p>
        </p:txBody>
      </p:sp>
      <p:pic>
        <p:nvPicPr>
          <p:cNvPr id="6" name="Content Placeholder 5" descr="Figure 13.16 illustrates OLAP’s architectural components on a single computer.  " title="Figure 13.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1252" y="1295401"/>
            <a:ext cx="7544416" cy="4663689"/>
          </a:xfrm>
        </p:spPr>
      </p:pic>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575739328"/>
      </p:ext>
    </p:extLst>
  </p:cSld>
  <p:clrMapOvr>
    <a:masterClrMapping/>
  </p:clrMapOvr>
  <p:transition/>
  <p:timing/>
</p:sld>
</file>

<file path=ppt/slides/slide2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r>
              <a:rPr lang="en-US"/>
              <a:t>Data Analytics </a:t>
            </a:r>
          </a:p>
        </p:txBody>
      </p:sp>
      <p:pic>
        <p:nvPicPr>
          <p:cNvPr id="6" name="Content Placeholder 5" descr="In Figure 13.18, a pyramid is used to represent how knowledge is extracted from data through processing. " title="Figure 13.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1801" y="1371600"/>
            <a:ext cx="5817597" cy="4329112"/>
          </a:xfrm>
        </p:spPr>
      </p:pic>
      <p:sp>
        <p:nvSpPr>
          <p:cNvPr id="4" name="Footer Placeholder 3"/>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88556776"/>
      </p:ext>
    </p:extLst>
  </p:cSld>
  <p:clrMapOvr>
    <a:masterClrMapping/>
  </p:clrMapOvr>
  <p:transition/>
  <p:timing/>
</p:sld>
</file>

<file path=ppt/slides/slide2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A490F96-1726-4A45-892A-1FC5FE2AC996}"/>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AA4A6DD5-D9C5-42DF-B53C-32AFF77C0F2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163C6F2-A47A-4EE0-889A-D29238D9AA9B}"/>
              </a:ext>
            </a:extLst>
          </p:cNvPr>
          <p:cNvSpPr>
            <a:spLocks noGrp="1"/>
          </p:cNvSpPr>
          <p:nvPr>
            <p:ph type="ftr" sz="quarter" idx="10"/>
          </p:nvPr>
        </p:nvSpPr>
        <p:spPr/>
        <p:txBody>
          <a:bodyPr/>
          <a:lstStyle/>
          <a:p>
            <a:pPr>
              <a:defRPr/>
            </a:pPr>
            <a:r>
              <a:rPr lang="en-US"/>
              <a:t> Data Structures Using C++ 2E </a:t>
            </a:r>
          </a:p>
        </p:txBody>
      </p:sp>
      <p:sp>
        <p:nvSpPr>
          <p:cNvPr id="5" name="Slide Number Placeholder 4">
            <a:extLst>
              <a:ext uri="{FF2B5EF4-FFF2-40B4-BE49-F238E27FC236}">
                <a16:creationId xmlns:a16="http://schemas.microsoft.com/office/drawing/2014/main" id="{1B86F896-6DDC-4E02-9B89-731D34E13B7B}"/>
              </a:ext>
            </a:extLst>
          </p:cNvPr>
          <p:cNvSpPr>
            <a:spLocks noGrp="1"/>
          </p:cNvSpPr>
          <p:nvPr>
            <p:ph type="sldNum" sz="quarter" idx="11"/>
          </p:nvPr>
        </p:nvSpPr>
        <p:spPr/>
        <p:txBody>
          <a:bodyPr/>
          <a:lstStyle/>
          <a:p>
            <a:fld id="{F6F07AAD-C7E9-4A4F-A35D-1FE4BB1C7FFD}" type="slidenum">
              <a:rPr lang="en-US" altLang="en-US" smtClean="0"/>
              <a:t>255</a:t>
            </a:fld>
            <a:endParaRPr lang="en-US" altLang="en-US"/>
          </a:p>
        </p:txBody>
      </p:sp>
    </p:spTree>
    <p:extLst>
      <p:ext uri="{BB962C8B-B14F-4D97-AF65-F5344CB8AC3E}">
        <p14:creationId xmlns:p14="http://schemas.microsoft.com/office/powerpoint/2010/main" val="1257780406"/>
      </p:ext>
    </p:extLst>
  </p:cSld>
  <p:clrMapOvr>
    <a:masterClrMapping/>
  </p:clrMapOvr>
  <p:transition/>
  <p:timing/>
</p:sld>
</file>

<file path=ppt/slides/slide2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944880" y="2520740"/>
            <a:ext cx="7254240" cy="1028277"/>
          </a:xfrm>
        </p:spPr>
        <p:txBody>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Segoe UI" panose="020b0502040204020203" pitchFamily="34" charset="0"/>
                <a:ea typeface="+mj-ea"/>
                <a:cs typeface="Segoe UI" panose="020b0502040204020203" pitchFamily="34" charset="0"/>
                <a:sym typeface="Wingdings" charset="2"/>
              </a:defRPr>
            </a:pPr>
            <a: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t>Database Management</a:t>
            </a:r>
            <a:b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Week 2</a:t>
            </a:r>
            <a:b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Review of DBMS</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marL="0" marR="0" lvl="0" indent="0" algn="ctr" defTabSz="914400" fontAlgn="base">
              <a:lnSpc>
                <a:spcPct val="90000"/>
              </a:lnSpc>
              <a:spcBef>
                <a:spcPct val="20000"/>
              </a:spcBef>
              <a:spcAft>
                <a:spcPct val="0"/>
              </a:spcAft>
              <a:buSzTx/>
              <a:buNone/>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defRPr>
            </a:pP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School of Engineering and Computing Sciences</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Fall 2020</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endParaRPr lang="en-US" altLang="en-US" sz="1680"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1744980" y="4495800"/>
            <a:ext cx="5440680" cy="1050502"/>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Arial" pitchFamily="34" charset="0"/>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defTabSz="640057" fontAlgn="base">
              <a:spcBef>
                <a:spcPct val="20000"/>
              </a:spcBef>
              <a:spcAft>
                <a:spcPct val="0"/>
              </a:spcAft>
              <a:buNone/>
              <a:defRPr kumimoji="0" sz="2600" b="0" i="0" normalizeH="0" noProof="0">
                <a:solidFill>
                  <a:srgbClr val="222222"/>
                </a:solidFill>
                <a:uLnTx/>
                <a:uFillTx/>
                <a:latin typeface="+mn-lt"/>
                <a:ea typeface="+mn-ea"/>
                <a:cs typeface="+mn-cs"/>
              </a:defRPr>
            </a:pPr>
            <a:r>
              <a:rPr kumimoji="0" lang="en-US" altLang="en-US" sz="1820" b="0" i="0" kern="0" normalizeH="0" noProof="0">
                <a:solidFill>
                  <a:srgbClr val="222222"/>
                </a:solidFill>
                <a:uLnTx/>
                <a:uFillTx/>
                <a:latin typeface="Arial" pitchFamily="34" charset="0"/>
                <a:sym typeface="Arial" pitchFamily="34" charset="0"/>
              </a:rPr>
              <a:t>Dr. Stan Ustymenko</a:t>
            </a:r>
          </a:p>
          <a:p>
            <a:pPr marL="0" indent="0" algn="ctr" defTabSz="640057" fontAlgn="base">
              <a:spcBef>
                <a:spcPct val="20000"/>
              </a:spcBef>
              <a:spcAft>
                <a:spcPct val="0"/>
              </a:spcAft>
              <a:buNone/>
              <a:defRPr kumimoji="0" sz="2600" b="0" i="0" normalizeH="0" noProof="0">
                <a:solidFill>
                  <a:srgbClr val="222222"/>
                </a:solidFill>
                <a:uLnTx/>
                <a:uFillTx/>
                <a:latin typeface="+mn-lt"/>
                <a:ea typeface="+mn-ea"/>
                <a:cs typeface="+mn-cs"/>
              </a:defRPr>
            </a:pPr>
            <a:r>
              <a:rPr kumimoji="0" lang="en-US" altLang="en-US" sz="1820" b="0" i="0" kern="0" normalizeH="0" noProof="0">
                <a:solidFill>
                  <a:srgbClr val="222222"/>
                </a:solidFill>
                <a:uLnTx/>
                <a:uFillTx/>
                <a:latin typeface="Arial" pitchFamily="34" charset="0"/>
                <a:sym typeface="Arial" pitchFamily="34" charset="0"/>
              </a:rPr>
              <a:t>stanislav.ustymenko@tamucc.edu</a:t>
            </a:r>
          </a:p>
        </p:txBody>
      </p:sp>
    </p:spTree>
  </p:cSld>
  <p:clrMapOvr>
    <a:masterClrMapping/>
  </p:clrMapOvr>
  <p:transition/>
  <p:timing/>
</p:sld>
</file>

<file path=ppt/slides/slide2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3"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After completing this chapter, you will be able to:</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the database transaction management process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the four properties of a database transaction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Explain concurrency control and its role in maintaining database integrity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how locking methods are used for concurrency control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how stamping methods are used for concurrency control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how optimistic methods are used for concurrency control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List and explain the ANSI levels of transaction isolation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the role of database recovery management in maintaining database integrity</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What is a Transaction?</a:t>
            </a:r>
          </a:p>
        </p:txBody>
      </p:sp>
      <p:sp>
        <p:nvSpPr>
          <p:cNvPr id="16387" name="Content Placeholder 2"/>
          <p:cNvSpPr>
            <a:spLocks noGrp="1"/>
          </p:cNvSpPr>
          <p:nvPr>
            <p:ph idx="1"/>
          </p:nvPr>
        </p:nvSpPr>
        <p:spPr>
          <a:xfrm>
            <a:off x="365125" y="1538819"/>
            <a:ext cx="8415338" cy="453508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logical unit of work that must be entirely completed or aborted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Consists of:</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SELECT statement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Series of related UPDATE statements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Series of INSERT statements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Combination of SELECT, UPDATE, and INSERT statements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Consistent database state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data integrity constraints are satisfied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Must begin with the database in a known consistent state to ensure consistency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Most are formed by two or more database requests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requests: equivalent of a single SQL statement in an application program or transaction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Evaluating Transaction Results </a:t>
            </a:r>
          </a:p>
        </p:txBody>
      </p:sp>
      <p:sp>
        <p:nvSpPr>
          <p:cNvPr id="18435" name="Content Placeholder 2"/>
          <p:cNvSpPr>
            <a:spLocks noGrp="1"/>
          </p:cNvSpPr>
          <p:nvPr>
            <p:ph idx="1"/>
          </p:nvPr>
        </p:nvSpPr>
        <p:spPr>
          <a:xfrm>
            <a:off x="365125" y="1538819"/>
            <a:ext cx="8415338" cy="205133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Not all transactions update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code represents a transaction because it accesses the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Improper or incomplete transactions can have devastating effect on database integrity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Users can define enforceable constraints based on business rules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Other integrity rules are automatically enforced by the DBMS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Star Schemas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(4 </a:t>
            </a: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of 5)</a:t>
            </a:r>
            <a:endParaRPr lang="en-US" altLang="en-US" smtClean="0"/>
          </a:p>
        </p:txBody>
      </p:sp>
      <p:pic>
        <p:nvPicPr>
          <p:cNvPr id="5" name="Picture 4" descr="Figure 13.10 illustrates a star schema using the relationships among the sales table and product, location, and time dimension tables." title="Figure 13.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74423"/>
            <a:ext cx="6766389" cy="4433835"/>
          </a:xfrm>
          <a:prstGeom prst="rect">
            <a:avLst/>
          </a:prstGeo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755899098"/>
      </p:ext>
    </p:extLst>
  </p:cSld>
  <p:clrMapOvr>
    <a:masterClrMapping/>
  </p:clrMapOvr>
  <p:transition/>
  <p:timing/>
</p:sld>
</file>

<file path=ppt/slides/slide2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Transaction Properties</a:t>
            </a:r>
          </a:p>
        </p:txBody>
      </p:sp>
      <p:sp>
        <p:nvSpPr>
          <p:cNvPr id="6" name="Content Placeholder 5"/>
          <p:cNvSpPr>
            <a:spLocks noGrp="1"/>
          </p:cNvSpPr>
          <p:nvPr>
            <p:ph idx="1"/>
          </p:nvPr>
        </p:nvSpPr>
        <p:spPr>
          <a:xfrm>
            <a:off x="365125" y="1538819"/>
            <a:ext cx="8415338" cy="642945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Atomicity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operations of a transaction must be completed; if not the transaction is aborted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Consistency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Permanence of database’s consistent state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Isolation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used during transaction cannot be used by second transaction until the first is completed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Durability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Ensures that once transactions are committed they cannot be undone or lost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Serializability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Ensures that the schedule for the concurrent execution of several transactions should yield consistent results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Transaction Management with SQL</a:t>
            </a:r>
          </a:p>
        </p:txBody>
      </p:sp>
      <p:sp>
        <p:nvSpPr>
          <p:cNvPr id="20483" name="Content Placeholder 2"/>
          <p:cNvSpPr>
            <a:spLocks noGrp="1"/>
          </p:cNvSpPr>
          <p:nvPr>
            <p:ph idx="1"/>
          </p:nvPr>
        </p:nvSpPr>
        <p:spPr>
          <a:xfrm>
            <a:off x="365125" y="1538819"/>
            <a:ext cx="8415338" cy="322549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statements that provide transaction support: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COMMIT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ROLLBACK</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sequence must continue until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one of four events occur:</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COMMIT statement is reached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ROLLBACK statement is reached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End of program is reached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Program is abnormally terminated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Transaction Log</a:t>
            </a:r>
          </a:p>
        </p:txBody>
      </p:sp>
      <p:sp>
        <p:nvSpPr>
          <p:cNvPr id="3" name="Content Placeholder 2"/>
          <p:cNvSpPr>
            <a:spLocks noGrp="1"/>
          </p:cNvSpPr>
          <p:nvPr>
            <p:ph idx="1"/>
          </p:nvPr>
        </p:nvSpPr>
        <p:spPr>
          <a:xfrm>
            <a:off x="365125" y="1538819"/>
            <a:ext cx="8415338" cy="153888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Keeps track of all transactions that update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uses the information stored in a log for (a):</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Recovery requirement triggered by a ROLLBACK statement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Program’s abnormal termination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System failure </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a:t>
            </a:r>
          </a:p>
        </p:txBody>
      </p:sp>
      <p:sp>
        <p:nvSpPr>
          <p:cNvPr id="22531"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Coordination of the simultaneous transactions execution in a multiuser database system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Objective: ensures serializability of transactions in a multiuser database environment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Important because the simultaneous execution of transactions over a shared database can create several data integrity and consistency problems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Three main problems are lost updates, uncommitted data, and inconsistent retrievals</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Problems in Concurrency Control</a:t>
            </a:r>
          </a:p>
        </p:txBody>
      </p:sp>
      <p:sp>
        <p:nvSpPr>
          <p:cNvPr id="6" name="Content Placeholder 5"/>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Lost update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Occurs in two concurrent transactions when: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Same data element is updated</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One of the updates is lost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Uncommitted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Occurs when: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Two transactions are executed concurrently</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First transaction is rolled back after the second transaction has already accessed uncommitted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Inconsistent retrievals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Occurs when: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transaction accesses data before and after one or more other transactions finish working with such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57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Scheduler</a:t>
            </a:r>
          </a:p>
        </p:txBody>
      </p:sp>
      <p:sp>
        <p:nvSpPr>
          <p:cNvPr id="24579" name="Content Placeholder 2"/>
          <p:cNvSpPr>
            <a:spLocks noGrp="1"/>
          </p:cNvSpPr>
          <p:nvPr>
            <p:ph idx="1"/>
          </p:nvPr>
        </p:nvSpPr>
        <p:spPr>
          <a:xfrm>
            <a:off x="365125" y="1538819"/>
            <a:ext cx="8415338" cy="347018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Establishes the order in which the operations are executed within concurrent transactions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Interleaves the execution of database operations to ensure serializability and isolation of transactions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Bases actions on concurrent control algorithms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Determines appropriate order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Creates serialization schedule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Serializable schedule: interleaved execution of transactions yields the same results as the serial execution of the transactions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 with Locking Methods</a:t>
            </a:r>
          </a:p>
        </p:txBody>
      </p:sp>
      <p:sp>
        <p:nvSpPr>
          <p:cNvPr id="25603" name="Content Placeholder 2"/>
          <p:cNvSpPr>
            <a:spLocks noGrp="1"/>
          </p:cNvSpPr>
          <p:nvPr>
            <p:ph idx="1"/>
          </p:nvPr>
        </p:nvSpPr>
        <p:spPr>
          <a:xfrm>
            <a:off x="365125" y="1538819"/>
            <a:ext cx="8415338" cy="213135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Locking methods facilitate isolation of data items used in concurrently executing transactions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Lock: guarantees exclusive use of a data item to a current transaction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Pessimistic locking: use of locks based on the assumption that conflict between transactions is likely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Lock manager: responsible for assigning and policing the locks used by the transactions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Granularity (1 of 5)</a:t>
            </a:r>
          </a:p>
        </p:txBody>
      </p:sp>
      <p:sp>
        <p:nvSpPr>
          <p:cNvPr id="26627" name="Content Placeholder 2"/>
          <p:cNvSpPr>
            <a:spLocks noGrp="1"/>
          </p:cNvSpPr>
          <p:nvPr>
            <p:ph idx="1"/>
          </p:nvPr>
        </p:nvSpPr>
        <p:spPr>
          <a:xfrm>
            <a:off x="365125" y="1538819"/>
            <a:ext cx="8415338" cy="272228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Indicates the level of lock use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Database-level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Table-level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Page-level lock</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Page or diskpage: directly addressable section of a disk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Row-level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Field-level lock</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Granularity (2 of 5)</a:t>
            </a:r>
          </a:p>
        </p:txBody>
      </p:sp>
      <p:pic>
        <p:nvPicPr>
          <p:cNvPr id="3" name="Picture 2" descr="Figure 10.3 depicts a database-level locking sequence on a payroll database between two transactions over time. " title="Figure 10.3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71600"/>
            <a:ext cx="7856931" cy="4651251"/>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867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Granularity (3 of 5)</a:t>
            </a:r>
          </a:p>
        </p:txBody>
      </p:sp>
      <p:pic>
        <p:nvPicPr>
          <p:cNvPr id="3" name="Picture 2" descr="Figure 10.4 illustrates the effect of a table-level locking sequence on a payroll database between two transactions over time. " title="Figure 1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26" y="1358955"/>
            <a:ext cx="7772400" cy="4664771"/>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Star Schemas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(5 </a:t>
            </a: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of 5)</a:t>
            </a:r>
            <a:endParaRPr lang="en-US" altLang="en-US" smtClean="0"/>
          </a:p>
        </p:txBody>
      </p:sp>
      <p:sp>
        <p:nvSpPr>
          <p:cNvPr id="41987" name="Content Placeholder 2"/>
          <p:cNvSpPr>
            <a:spLocks noGrp="1"/>
          </p:cNvSpPr>
          <p:nvPr>
            <p:ph idx="1"/>
          </p:nvPr>
        </p:nvSpPr>
        <p:spPr>
          <a:xfrm>
            <a:off x="365125" y="1538819"/>
            <a:ext cx="8415338" cy="386875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Performance-improving techniques for the star schema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Normalizing dimensional tables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Snowflake schema: dimension tables can have their own dimension tables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Maintaining multiple fact tables to represent different aggregation levels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Save </a:t>
            </a: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processor cycles at run time, thereby </a:t>
            </a: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speeding up </a:t>
            </a: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t>
            </a: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analysis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Denormalizing fact tables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Improves </a:t>
            </a: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access </a:t>
            </a: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performance and </a:t>
            </a: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saves data storage space</a:t>
            </a:r>
            <a:endParaRPr lang="en-US" alt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Partitioning and replicating tables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Partitioning: </a:t>
            </a: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splits </a:t>
            </a: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tables into subsets of rows or columns and places them close to </a:t>
            </a: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client computer </a:t>
            </a:r>
            <a:endParaRPr lang="en-US" alt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Replication: </a:t>
            </a: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makes </a:t>
            </a: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copy of table and places it in a different location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Periodicity: </a:t>
            </a: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a:t>
            </a: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information about the time span of the data stored in the table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Granularity (4 of 5) </a:t>
            </a:r>
          </a:p>
        </p:txBody>
      </p:sp>
      <p:pic>
        <p:nvPicPr>
          <p:cNvPr id="4" name="Picture 3" descr="Figure 10.5 shows an example of a page-level lock on a payroll database between two transactions over time. " title="Figure 10.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24000"/>
            <a:ext cx="7241593" cy="3493998"/>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Granularity (5 of 5)</a:t>
            </a:r>
          </a:p>
        </p:txBody>
      </p:sp>
      <p:pic>
        <p:nvPicPr>
          <p:cNvPr id="3" name="Picture 2" descr="Figure 10.6 illustrates the use of a row-level lock on a payroll database between two transactions over time. " title="Figure 10.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24000"/>
            <a:ext cx="7315200" cy="3774445"/>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Types (1 of 2)</a:t>
            </a:r>
          </a:p>
        </p:txBody>
      </p:sp>
      <p:sp>
        <p:nvSpPr>
          <p:cNvPr id="6" name="Content Placeholder 5"/>
          <p:cNvSpPr>
            <a:spLocks noGrp="1"/>
          </p:cNvSpPr>
          <p:nvPr>
            <p:ph idx="1"/>
          </p:nvPr>
        </p:nvSpPr>
        <p:spPr>
          <a:xfrm>
            <a:off x="365125" y="1538819"/>
            <a:ext cx="8415338" cy="384105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Binary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Two states: locked (1) and unlocked (0)</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an object is locked by a transaction, no other transaction can use that object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an object is unlocked, any transaction can lock the object for its use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Exclusive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Access is reserved for the transaction that locked the object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Shared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Concurrent transactions are granted read access on the basis of a common lock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Lock Types (2 of 2)</a:t>
            </a:r>
          </a:p>
        </p:txBody>
      </p:sp>
      <p:sp>
        <p:nvSpPr>
          <p:cNvPr id="32771" name="Content Placeholder 2"/>
          <p:cNvSpPr>
            <a:spLocks noGrp="1"/>
          </p:cNvSpPr>
          <p:nvPr>
            <p:ph idx="1"/>
          </p:nvPr>
        </p:nvSpPr>
        <p:spPr>
          <a:xfrm>
            <a:off x="365125" y="1538819"/>
            <a:ext cx="8415338" cy="97257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Problems using locks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Resulting transaction schedule might not be serializable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Schedule might create deadlocks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762000" y="515162"/>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Two-Phase Locking to Ensure Serializability (1 of 3)</a:t>
            </a:r>
            <a:endParaRPr lang="en-US" altLang="en-US"/>
          </a:p>
        </p:txBody>
      </p:sp>
      <p:sp>
        <p:nvSpPr>
          <p:cNvPr id="33795" name="Content Placeholder 2"/>
          <p:cNvSpPr>
            <a:spLocks noGrp="1"/>
          </p:cNvSpPr>
          <p:nvPr>
            <p:ph idx="1"/>
          </p:nvPr>
        </p:nvSpPr>
        <p:spPr>
          <a:xfrm>
            <a:off x="365125" y="1538819"/>
            <a:ext cx="8415338" cy="175894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Defines how transactions acquire and relinquish locks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Guarantees serializability but does not prevent deadlocks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Phases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Growing phase: transaction acquires all required locks without unlocking any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Shrinking phase: transaction releases all locks and cannot obtain any new lock</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Two-Phase Locking to Ensure Serializability (2 of 3)</a:t>
            </a:r>
            <a:endParaRPr lang="en-US" altLang="en-US"/>
          </a:p>
        </p:txBody>
      </p:sp>
      <p:sp>
        <p:nvSpPr>
          <p:cNvPr id="34819"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Governing rules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Two transactions cannot have conflicting locks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 unlock operation can precede a lock operation in the same transaction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 data are affected until all locks are obtained</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Two-Phase Locking to Ensure Serializability (3 of 3)</a:t>
            </a:r>
            <a:endParaRPr lang="en-US" altLang="en-US"/>
          </a:p>
        </p:txBody>
      </p:sp>
      <p:pic>
        <p:nvPicPr>
          <p:cNvPr id="3" name="Picture 2" descr="Figure 10.7 depicts the two-phase locking protocol by moving through the growing, locked, and shrinking phases. " title="Fig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71600"/>
            <a:ext cx="7732731" cy="4287737"/>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6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Deadlocks</a:t>
            </a:r>
          </a:p>
        </p:txBody>
      </p:sp>
      <p:sp>
        <p:nvSpPr>
          <p:cNvPr id="36867" name="Content Placeholder 2"/>
          <p:cNvSpPr>
            <a:spLocks noGrp="1"/>
          </p:cNvSpPr>
          <p:nvPr>
            <p:ph idx="1"/>
          </p:nvPr>
        </p:nvSpPr>
        <p:spPr>
          <a:xfrm>
            <a:off x="365125" y="1538819"/>
            <a:ext cx="8415338" cy="254531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Occur when two transactions wait indefinitely for each other to unlock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Also known as deadly embrace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Control techniques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Deadlock prevention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Deadlock detection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Deadlock avoidance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Choice of deadlock control method depends on database environment</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 with Time Stamping Methods (1 of 2)</a:t>
            </a:r>
            <a:endParaRPr lang="en-US" altLang="en-US"/>
          </a:p>
        </p:txBody>
      </p:sp>
      <p:sp>
        <p:nvSpPr>
          <p:cNvPr id="38915" name="Content Placeholder 2"/>
          <p:cNvSpPr>
            <a:spLocks noGrp="1"/>
          </p:cNvSpPr>
          <p:nvPr>
            <p:ph idx="1"/>
          </p:nvPr>
        </p:nvSpPr>
        <p:spPr>
          <a:xfrm>
            <a:off x="365125" y="1538819"/>
            <a:ext cx="8415338" cy="22052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Time stamping assigns global, unique time stamp to each transaction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Produces explicit order in which transactions are submitted to DBMS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Properties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Uniqueness: ensures no equal time stamp values exist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Monotonicity: ensures time stamp values always increases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 with Time Stamping Methods (2 of 2)</a:t>
            </a:r>
            <a:endParaRPr lang="en-US" altLang="en-US"/>
          </a:p>
        </p:txBody>
      </p:sp>
      <p:sp>
        <p:nvSpPr>
          <p:cNvPr id="39939"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Disadvantages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Each value stored in the database requires two additional stamp fields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Increases memory needs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Increases the database’s processing overhead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Demands a lot of system resources </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915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Online Analytical Processing (OLAP) </a:t>
            </a:r>
          </a:p>
        </p:txBody>
      </p:sp>
      <p:sp>
        <p:nvSpPr>
          <p:cNvPr id="49155" name="Content Placeholder 2"/>
          <p:cNvSpPr>
            <a:spLocks noGrp="1"/>
          </p:cNvSpPr>
          <p:nvPr>
            <p:ph idx="1"/>
          </p:nvPr>
        </p:nvSpPr>
        <p:spPr>
          <a:xfrm>
            <a:off x="365125" y="1538819"/>
            <a:ext cx="8415338" cy="160505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Online analytical processing (OLAP) is a BI style whose systems share three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main characteristics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Multidimensional data analysis techniques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Advanced database support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Easy-to-use end-user interfaces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Wait/Die and Wound/Wait Schemes (1 of 2)</a:t>
            </a:r>
          </a:p>
        </p:txBody>
      </p:sp>
      <p:sp>
        <p:nvSpPr>
          <p:cNvPr id="2" name="Content Placeholder 1"/>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Wait/die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concurrency control scheme in which an older transaction must wait for the younger transaction to complete and release the locks before requesting the locks itself</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Otherwise, the newer transaction dies and is rescheduled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Wound/wait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concurrency control scheme in which an older transaction can request the lock, preempt the younger transaction, and reschedule it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Otherwise, the newer transaction waits until the older transaction finishes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69081910"/>
      </p:ext>
    </p:extLst>
  </p:cSld>
  <p:clrMapOvr>
    <a:masterClrMapping/>
  </p:clrMapOvr>
  <p:transition/>
  <p:timing/>
</p:sld>
</file>

<file path=ppt/slides/slide2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6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Wait/Die and Wound/Wait Schemes (2 of 2)</a:t>
            </a:r>
            <a:endParaRPr lang="en-US" altLang="en-US"/>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229594546"/>
              </p:ext>
            </p:extLst>
          </p:nvPr>
        </p:nvGraphicFramePr>
        <p:xfrm>
          <a:off x="369049" y="1905000"/>
          <a:ext cx="8415340" cy="3352800"/>
        </p:xfrm>
        <a:graphic>
          <a:graphicData uri="http://schemas.openxmlformats.org/drawingml/2006/table">
            <a:tbl>
              <a:tblPr firstRow="1" bandRow="1">
                <a:tableStyleId>{5C22544A-7EE6-4342-B048-85BDC9FD1C3A}</a:tableStyleId>
              </a:tblPr>
              <a:tblGrid>
                <a:gridCol w="2069351">
                  <a:extLst>
                    <a:ext uri="{9D8B030D-6E8A-4147-A177-3AD203B41FA5}">
                      <a16:colId xmlns:a16="http://schemas.microsoft.com/office/drawing/2014/main" val="4162182516"/>
                    </a:ext>
                  </a:extLst>
                </a:gridCol>
                <a:gridCol w="1908924">
                  <a:extLst>
                    <a:ext uri="{9D8B030D-6E8A-4147-A177-3AD203B41FA5}">
                      <a16:colId xmlns:a16="http://schemas.microsoft.com/office/drawing/2014/main" val="2161131371"/>
                    </a:ext>
                  </a:extLst>
                </a:gridCol>
                <a:gridCol w="2133600">
                  <a:extLst>
                    <a:ext uri="{9D8B030D-6E8A-4147-A177-3AD203B41FA5}">
                      <a16:colId xmlns:a16="http://schemas.microsoft.com/office/drawing/2014/main" val="3307421694"/>
                    </a:ext>
                  </a:extLst>
                </a:gridCol>
                <a:gridCol w="2303465">
                  <a:extLst>
                    <a:ext uri="{9D8B030D-6E8A-4147-A177-3AD203B41FA5}">
                      <a16:colId xmlns:a16="http://schemas.microsoft.com/office/drawing/2014/main" val="586690702"/>
                    </a:ext>
                  </a:extLst>
                </a:gridCol>
              </a:tblGrid>
              <a:tr h="370840">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1" i="0" u="none" strike="noStrike" kern="1200" baseline="0">
                          <a:solidFill>
                            <a:schemeClr val="bg1"/>
                          </a:solidFill>
                          <a:latin typeface="+mn-lt"/>
                          <a:ea typeface="+mn-ea"/>
                          <a:cs typeface="+mn-cs"/>
                        </a:rPr>
                        <a:t>Wait/Die and Wound/Wait Concurrency Control Schemes</a:t>
                      </a:r>
                      <a:endParaRPr lang="en-US" sz="1400" b="1">
                        <a:solidFill>
                          <a:schemeClr val="bg1"/>
                        </a:solidFill>
                      </a:endParaRPr>
                    </a:p>
                  </a:txBody>
                  <a:tcPr>
                    <a:solidFill>
                      <a:schemeClr val="accent2"/>
                    </a:solidFill>
                  </a:tcPr>
                </a:tc>
                <a:tc>
                  <a:txBody>
                    <a:bodyPr vert="horz" wrap="square"/>
                    <a:lstStyle/>
                    <a:p>
                      <a:endParaRPr lang="en-US" sz="1400" b="1">
                        <a:solidFill>
                          <a:schemeClr val="bg1"/>
                        </a:solidFill>
                      </a:endParaRPr>
                    </a:p>
                  </a:txBody>
                  <a:tcPr>
                    <a:solidFill>
                      <a:schemeClr val="accent2"/>
                    </a:solidFill>
                  </a:tcPr>
                </a:tc>
                <a:tc>
                  <a:txBody>
                    <a:bodyPr vert="horz" wrap="square"/>
                    <a:lstStyle/>
                    <a:p>
                      <a:endParaRPr lang="en-US" sz="1400"/>
                    </a:p>
                  </a:txBody>
                  <a:tcPr>
                    <a:solidFill>
                      <a:schemeClr val="accent2"/>
                    </a:solidFill>
                  </a:tcPr>
                </a:tc>
                <a:tc>
                  <a:txBody>
                    <a:bodyPr vert="horz" wrap="square"/>
                    <a:lstStyle/>
                    <a:p>
                      <a:endParaRPr lang="en-US" sz="1400" b="1">
                        <a:solidFill>
                          <a:schemeClr val="bg1"/>
                        </a:solidFill>
                      </a:endParaRPr>
                    </a:p>
                  </a:txBody>
                  <a:tcPr>
                    <a:solidFill>
                      <a:schemeClr val="accent2"/>
                    </a:solidFill>
                  </a:tcPr>
                </a:tc>
                <a:extLst>
                  <a:ext uri="{0D108BD9-81ED-4DB2-BD59-A6C34878D82A}">
                    <a16:rowId xmlns:a16="http://schemas.microsoft.com/office/drawing/2014/main" val="2611283226"/>
                  </a:ext>
                </a:extLst>
              </a:tr>
              <a:tr h="370840">
                <a:tc>
                  <a:txBody>
                    <a:bodyPr vert="horz" wrap="square"/>
                    <a:lstStyle/>
                    <a:p>
                      <a:r>
                        <a:rPr lang="en-US" sz="1400" b="1" i="0" u="none" strike="noStrike" kern="1200" baseline="0">
                          <a:solidFill>
                            <a:schemeClr val="bg1"/>
                          </a:solidFill>
                          <a:latin typeface="+mn-lt"/>
                          <a:ea typeface="+mn-ea"/>
                          <a:cs typeface="+mn-cs"/>
                        </a:rPr>
                        <a:t>Transaction</a:t>
                      </a:r>
                    </a:p>
                    <a:p>
                      <a:r>
                        <a:rPr lang="en-US" sz="1400" b="1" i="0" u="none" strike="noStrike" kern="1200" baseline="0">
                          <a:solidFill>
                            <a:schemeClr val="bg1"/>
                          </a:solidFill>
                          <a:latin typeface="+mn-lt"/>
                          <a:ea typeface="+mn-ea"/>
                          <a:cs typeface="+mn-cs"/>
                        </a:rPr>
                        <a:t>Requesting Lock</a:t>
                      </a:r>
                      <a:endParaRPr lang="en-US" sz="1400" b="1">
                        <a:solidFill>
                          <a:schemeClr val="bg1"/>
                        </a:solidFill>
                      </a:endParaRPr>
                    </a:p>
                  </a:txBody>
                  <a:tcPr>
                    <a:solidFill>
                      <a:schemeClr val="accent2"/>
                    </a:solidFill>
                  </a:tcPr>
                </a:tc>
                <a:tc>
                  <a:txBody>
                    <a:bodyPr vert="horz" wrap="square"/>
                    <a:lstStyle/>
                    <a:p>
                      <a:r>
                        <a:rPr lang="en-US" sz="1400" b="1" i="0" u="none" strike="noStrike" kern="1200" baseline="0">
                          <a:solidFill>
                            <a:schemeClr val="bg1"/>
                          </a:solidFill>
                          <a:latin typeface="+mn-lt"/>
                          <a:ea typeface="+mn-ea"/>
                          <a:cs typeface="+mn-cs"/>
                        </a:rPr>
                        <a:t>Transaction</a:t>
                      </a:r>
                    </a:p>
                    <a:p>
                      <a:r>
                        <a:rPr lang="en-US" sz="1400" b="1" i="0" u="none" strike="noStrike" kern="1200" baseline="0">
                          <a:solidFill>
                            <a:schemeClr val="bg1"/>
                          </a:solidFill>
                          <a:latin typeface="+mn-lt"/>
                          <a:ea typeface="+mn-ea"/>
                          <a:cs typeface="+mn-cs"/>
                        </a:rPr>
                        <a:t>Owning Lock</a:t>
                      </a:r>
                      <a:endParaRPr lang="en-US" sz="1400" b="1">
                        <a:solidFill>
                          <a:schemeClr val="bg1"/>
                        </a:solidFill>
                      </a:endParaRPr>
                    </a:p>
                  </a:txBody>
                  <a:tcPr>
                    <a:solidFill>
                      <a:schemeClr val="accent2"/>
                    </a:solidFill>
                  </a:tcPr>
                </a:tc>
                <a:tc>
                  <a:txBody>
                    <a:bodyPr vert="horz" wrap="square"/>
                    <a:lstStyle/>
                    <a:p>
                      <a:r>
                        <a:rPr lang="en-US" sz="1400" b="1" i="0" u="none" strike="noStrike" kern="1200" baseline="0">
                          <a:solidFill>
                            <a:schemeClr val="bg1"/>
                          </a:solidFill>
                          <a:latin typeface="+mn-lt"/>
                          <a:ea typeface="+mn-ea"/>
                          <a:cs typeface="+mn-cs"/>
                        </a:rPr>
                        <a:t>Wait/Die Scheme</a:t>
                      </a:r>
                      <a:endParaRPr lang="en-US" sz="1400" b="1">
                        <a:solidFill>
                          <a:schemeClr val="bg1"/>
                        </a:solidFill>
                      </a:endParaRPr>
                    </a:p>
                  </a:txBody>
                  <a:tcPr>
                    <a:solidFill>
                      <a:schemeClr val="accent2"/>
                    </a:solidFill>
                  </a:tcPr>
                </a:tc>
                <a:tc>
                  <a:txBody>
                    <a:bodyPr vert="horz" wrap="square"/>
                    <a:lstStyle/>
                    <a:p>
                      <a:r>
                        <a:rPr lang="en-US" sz="1400" b="1" i="0" u="none" strike="noStrike" kern="1200" baseline="0">
                          <a:solidFill>
                            <a:schemeClr val="bg1"/>
                          </a:solidFill>
                          <a:latin typeface="+mn-lt"/>
                          <a:ea typeface="+mn-ea"/>
                          <a:cs typeface="+mn-cs"/>
                        </a:rPr>
                        <a:t>Wound/Wait Scheme</a:t>
                      </a:r>
                      <a:endParaRPr lang="en-US" sz="1400" b="1">
                        <a:solidFill>
                          <a:schemeClr val="bg1"/>
                        </a:solidFill>
                      </a:endParaRPr>
                    </a:p>
                  </a:txBody>
                  <a:tcPr>
                    <a:solidFill>
                      <a:schemeClr val="accent2"/>
                    </a:solidFill>
                  </a:tcPr>
                </a:tc>
                <a:extLst>
                  <a:ext uri="{0D108BD9-81ED-4DB2-BD59-A6C34878D82A}">
                    <a16:rowId xmlns:a16="http://schemas.microsoft.com/office/drawing/2014/main" val="2955275600"/>
                  </a:ext>
                </a:extLst>
              </a:tr>
              <a:tr h="370840">
                <a:tc>
                  <a:txBody>
                    <a:bodyPr vert="horz" wrap="square"/>
                    <a:lstStyle/>
                    <a:p>
                      <a:r>
                        <a:rPr lang="en-US" sz="1400" b="0" i="0" u="none" strike="noStrike" kern="1200" baseline="0">
                          <a:solidFill>
                            <a:schemeClr val="dk1"/>
                          </a:solidFill>
                          <a:latin typeface="+mn-lt"/>
                          <a:ea typeface="+mn-ea"/>
                          <a:cs typeface="+mn-cs"/>
                        </a:rPr>
                        <a:t>T1 (11548789)</a:t>
                      </a:r>
                      <a:endParaRPr lang="en-US" sz="1400"/>
                    </a:p>
                  </a:txBody>
                  <a:tcPr/>
                </a:tc>
                <a:tc>
                  <a:txBody>
                    <a:bodyPr vert="horz" wrap="square"/>
                    <a:lstStyle/>
                    <a:p>
                      <a:r>
                        <a:rPr lang="en-US" sz="1400" b="0" i="0" u="none" strike="noStrike" kern="1200" baseline="0">
                          <a:solidFill>
                            <a:schemeClr val="dk1"/>
                          </a:solidFill>
                          <a:latin typeface="+mn-lt"/>
                          <a:ea typeface="+mn-ea"/>
                          <a:cs typeface="+mn-cs"/>
                        </a:rPr>
                        <a:t>T2 (19562545)</a:t>
                      </a:r>
                      <a:endParaRPr lang="en-US" sz="1400"/>
                    </a:p>
                  </a:txBody>
                  <a:tcPr/>
                </a:tc>
                <a:tc>
                  <a:txBody>
                    <a:bodyPr vert="horz" wrap="square"/>
                    <a:lstStyle/>
                    <a:p>
                      <a:pPr marL="285750" indent="-285750">
                        <a:buFont typeface="Arial" pitchFamily="34" charset="0"/>
                        <a:buChar char="•"/>
                      </a:pPr>
                      <a:r>
                        <a:rPr lang="en-US" sz="1400" b="0" i="0" u="none" strike="noStrike" kern="1200" baseline="0">
                          <a:solidFill>
                            <a:schemeClr val="dk1"/>
                          </a:solidFill>
                          <a:latin typeface="+mn-lt"/>
                          <a:ea typeface="+mn-ea"/>
                          <a:cs typeface="+mn-cs"/>
                        </a:rPr>
                        <a:t>T1 waits until T2 is completed and T2 releases its locks.</a:t>
                      </a:r>
                      <a:endParaRPr lang="en-US" sz="1400"/>
                    </a:p>
                  </a:txBody>
                  <a:tcPr/>
                </a:tc>
                <a:tc>
                  <a:txBody>
                    <a:bodyPr vert="horz" wrap="square"/>
                    <a:lstStyle/>
                    <a:p>
                      <a:pPr marL="285750" indent="-285750">
                        <a:buFont typeface="Arial" pitchFamily="34" charset="0"/>
                        <a:buChar char="•"/>
                      </a:pPr>
                      <a:r>
                        <a:rPr lang="en-US" sz="1400" b="0" i="0" u="none" strike="noStrike" kern="1200" baseline="0">
                          <a:solidFill>
                            <a:schemeClr val="dk1"/>
                          </a:solidFill>
                          <a:latin typeface="+mn-lt"/>
                          <a:ea typeface="+mn-ea"/>
                          <a:cs typeface="+mn-cs"/>
                        </a:rPr>
                        <a:t>T1 preempts (rolls back) T2.</a:t>
                      </a:r>
                    </a:p>
                    <a:p>
                      <a:pPr marL="285750" indent="-285750">
                        <a:buFont typeface="Arial" pitchFamily="34" charset="0"/>
                        <a:buChar char="•"/>
                      </a:pPr>
                      <a:r>
                        <a:rPr lang="en-US" sz="1400" b="0" i="0" u="none" strike="noStrike" kern="1200" baseline="0">
                          <a:solidFill>
                            <a:schemeClr val="dk1"/>
                          </a:solidFill>
                          <a:latin typeface="+mn-lt"/>
                          <a:ea typeface="+mn-ea"/>
                          <a:cs typeface="+mn-cs"/>
                        </a:rPr>
                        <a:t>T2 is rescheduled using the same time stamp.</a:t>
                      </a:r>
                      <a:endParaRPr lang="en-US" sz="1400"/>
                    </a:p>
                  </a:txBody>
                  <a:tcPr/>
                </a:tc>
                <a:extLst>
                  <a:ext uri="{0D108BD9-81ED-4DB2-BD59-A6C34878D82A}">
                    <a16:rowId xmlns:a16="http://schemas.microsoft.com/office/drawing/2014/main" val="2928503994"/>
                  </a:ext>
                </a:extLst>
              </a:tr>
              <a:tr h="370840">
                <a:tc>
                  <a:txBody>
                    <a:bodyPr vert="horz" wrap="square"/>
                    <a:lstStyle/>
                    <a:p>
                      <a:r>
                        <a:rPr lang="en-US" sz="1400" b="0" i="0" u="none" strike="noStrike" kern="1200" baseline="0">
                          <a:solidFill>
                            <a:schemeClr val="dk1"/>
                          </a:solidFill>
                          <a:latin typeface="+mn-lt"/>
                          <a:ea typeface="+mn-ea"/>
                          <a:cs typeface="+mn-cs"/>
                        </a:rPr>
                        <a:t>T2 (19562545)</a:t>
                      </a:r>
                      <a:endParaRPr lang="en-US" sz="1400"/>
                    </a:p>
                  </a:txBody>
                  <a:tcPr/>
                </a:tc>
                <a:tc>
                  <a:txBody>
                    <a:bodyPr vert="horz" wrap="square"/>
                    <a:lstStyle/>
                    <a:p>
                      <a:r>
                        <a:rPr lang="en-US" sz="1400" b="0" i="0" u="none" strike="noStrike" kern="1200" baseline="0">
                          <a:solidFill>
                            <a:schemeClr val="dk1"/>
                          </a:solidFill>
                          <a:latin typeface="+mn-lt"/>
                          <a:ea typeface="+mn-ea"/>
                          <a:cs typeface="+mn-cs"/>
                        </a:rPr>
                        <a:t>T1 (11548789)</a:t>
                      </a:r>
                      <a:endParaRPr lang="en-US" sz="1400"/>
                    </a:p>
                  </a:txBody>
                  <a:tcPr/>
                </a:tc>
                <a:tc>
                  <a:txBody>
                    <a:bodyPr vert="horz" wrap="square"/>
                    <a:lstStyle/>
                    <a:p>
                      <a:pPr marL="285750" indent="-285750">
                        <a:buFont typeface="Arial" pitchFamily="34" charset="0"/>
                        <a:buChar char="•"/>
                      </a:pPr>
                      <a:r>
                        <a:rPr lang="en-US" sz="1400" b="0" i="0" u="none" strike="noStrike" kern="1200" baseline="0">
                          <a:solidFill>
                            <a:schemeClr val="dk1"/>
                          </a:solidFill>
                          <a:latin typeface="+mn-lt"/>
                          <a:ea typeface="+mn-ea"/>
                          <a:cs typeface="+mn-cs"/>
                        </a:rPr>
                        <a:t>T2 dies (rolls back).</a:t>
                      </a:r>
                    </a:p>
                    <a:p>
                      <a:pPr marL="285750" indent="-285750">
                        <a:buFont typeface="Arial" pitchFamily="34" charset="0"/>
                        <a:buChar char="•"/>
                      </a:pPr>
                      <a:r>
                        <a:rPr lang="en-US" sz="1400" b="0" i="0" u="none" strike="noStrike" kern="1200" baseline="0">
                          <a:solidFill>
                            <a:schemeClr val="dk1"/>
                          </a:solidFill>
                          <a:latin typeface="+mn-lt"/>
                          <a:ea typeface="+mn-ea"/>
                          <a:cs typeface="+mn-cs"/>
                        </a:rPr>
                        <a:t>T2 is rescheduled using the same time stamp.</a:t>
                      </a:r>
                      <a:endParaRPr lang="en-US" sz="1400"/>
                    </a:p>
                  </a:txBody>
                  <a:tcPr/>
                </a:tc>
                <a:tc>
                  <a:txBody>
                    <a:bodyPr vert="horz" wrap="square"/>
                    <a:lstStyle/>
                    <a:p>
                      <a:pPr marL="285750" indent="-285750">
                        <a:buFont typeface="Arial" pitchFamily="34" charset="0"/>
                        <a:buChar char="•"/>
                      </a:pPr>
                      <a:r>
                        <a:rPr lang="en-US" sz="1400" b="0" i="0" u="none" strike="noStrike" kern="1200" baseline="0">
                          <a:solidFill>
                            <a:schemeClr val="dk1"/>
                          </a:solidFill>
                          <a:latin typeface="+mn-lt"/>
                          <a:ea typeface="+mn-ea"/>
                          <a:cs typeface="+mn-cs"/>
                        </a:rPr>
                        <a:t>T2 waits until T1 is completed and T1 releases its locks.</a:t>
                      </a:r>
                      <a:endParaRPr lang="en-US" sz="1400"/>
                    </a:p>
                  </a:txBody>
                  <a:tcPr/>
                </a:tc>
                <a:extLst>
                  <a:ext uri="{0D108BD9-81ED-4DB2-BD59-A6C34878D82A}">
                    <a16:rowId xmlns:a16="http://schemas.microsoft.com/office/drawing/2014/main" val="197355486"/>
                  </a:ext>
                </a:extLst>
              </a:tr>
            </a:tbl>
          </a:graphicData>
        </a:graphic>
      </p:graphicFrame>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 with Optimistic Methods (1 of 2)</a:t>
            </a:r>
          </a:p>
        </p:txBody>
      </p:sp>
      <p:sp>
        <p:nvSpPr>
          <p:cNvPr id="41987" name="Content Placeholder 2"/>
          <p:cNvSpPr>
            <a:spLocks noGrp="1"/>
          </p:cNvSpPr>
          <p:nvPr>
            <p:ph idx="1"/>
          </p:nvPr>
        </p:nvSpPr>
        <p:spPr>
          <a:xfrm>
            <a:off x="365125" y="1538819"/>
            <a:ext cx="8415338" cy="317779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Optimistic approach: based on the assumption that the majority of database operations do not conflict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Does not require locking or time stamping techniques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is executed without restrictions until it is committed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Phases of optimistic approach</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Validation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Write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301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Concurrency Control with Optimistic Methods (2 of 2)</a:t>
            </a:r>
          </a:p>
        </p:txBody>
      </p:sp>
      <p:sp>
        <p:nvSpPr>
          <p:cNvPr id="6" name="Content Placeholder 5"/>
          <p:cNvSpPr>
            <a:spLocks noGrp="1"/>
          </p:cNvSpPr>
          <p:nvPr>
            <p:ph idx="1"/>
          </p:nvPr>
        </p:nvSpPr>
        <p:spPr>
          <a:xfrm>
            <a:off x="365125" y="1538819"/>
            <a:ext cx="8415338" cy="596009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Read phase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Reads the database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Executes the needed computations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Makes the updates to a private copy of the database values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Validation phase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is validated to ensure that the changes made will not affect the integrity and consistency of the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Write phase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Changes are permanently applied to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ANSI Levels of Transaction Isolation (1 of 2)</a:t>
            </a:r>
          </a:p>
        </p:txBody>
      </p:sp>
      <p:sp>
        <p:nvSpPr>
          <p:cNvPr id="7" name="Content Placeholder 6"/>
          <p:cNvSpPr>
            <a:spLocks noGrp="1"/>
          </p:cNvSpPr>
          <p:nvPr>
            <p:ph idx="1"/>
          </p:nvPr>
        </p:nvSpPr>
        <p:spPr>
          <a:xfrm>
            <a:off x="365125" y="1538819"/>
            <a:ext cx="8415338" cy="381335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ANSI SQL standard (1992) defines transaction management based on transaction isolation levels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isolation levels refer to the degree to which transaction data is “protected or isolated” from other concurrent transactions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isolation levels are described by the type of “reads” that a transaction allows or not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Dirty read: transaction can read data that is not yet committed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Nonrepeatable read: transaction reads a given row at time t1, and then it reads the same row at time t2, yielding different results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original row may have been updated or deleted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Phantom read: transaction executes a query at time t1, and then it runs the same query at time t2, yielding additional rows that satisfy the query</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040665442"/>
      </p:ext>
    </p:extLst>
  </p:cSld>
  <p:clrMapOvr>
    <a:masterClrMapping/>
  </p:clrMapOvr>
  <p:transition/>
  <p:timing/>
</p:sld>
</file>

<file path=ppt/slides/slide2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ANSI Levels of Transaction Isolation (2 of 2)</a:t>
            </a:r>
          </a:p>
        </p:txBody>
      </p:sp>
      <p:sp>
        <p:nvSpPr>
          <p:cNvPr id="7" name="Content Placeholder 6"/>
          <p:cNvSpPr>
            <a:spLocks noGrp="1"/>
          </p:cNvSpPr>
          <p:nvPr>
            <p:ph idx="1"/>
          </p:nvPr>
        </p:nvSpPr>
        <p:spPr>
          <a:xfrm>
            <a:off x="365125" y="1538819"/>
            <a:ext cx="8415338" cy="354712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Read Uncommitted will read uncommitted data from other transactions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Increases transaction performance but at the cost of data consistency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Read Committed forces transactions to read only committed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Default mode of operation for most databases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Repeatable Read isolation level ensures that queries return consistent results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Uses shared locks to ensure other transactions do not update a row after the original query reads it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Serializable isolation level is the most restrictive level defined by the ANSI SQL standard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Deadlocks are still always possible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8442853"/>
      </p:ext>
    </p:extLst>
  </p:cSld>
  <p:clrMapOvr>
    <a:masterClrMapping/>
  </p:clrMapOvr>
  <p:transition/>
  <p:timing/>
</p:sld>
</file>

<file path=ppt/slides/slide2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Recovery Management </a:t>
            </a:r>
          </a:p>
        </p:txBody>
      </p:sp>
      <p:sp>
        <p:nvSpPr>
          <p:cNvPr id="45059" name="Content Placeholder 2"/>
          <p:cNvSpPr>
            <a:spLocks noGrp="1"/>
          </p:cNvSpPr>
          <p:nvPr>
            <p:ph idx="1"/>
          </p:nvPr>
        </p:nvSpPr>
        <p:spPr>
          <a:xfrm>
            <a:off x="365125" y="1538819"/>
            <a:ext cx="8415338" cy="21498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recovery: restores database from a given state to a previously consistent state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Recovery transactions are based on the atomic transaction property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portions of a transaction must be treated as a single logical unit of work</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transaction operation cannot be completed:</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must be aborted</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Changes to database must be rolled back</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Transaction Recovery (1 of 3)</a:t>
            </a:r>
          </a:p>
        </p:txBody>
      </p:sp>
      <p:sp>
        <p:nvSpPr>
          <p:cNvPr id="6" name="Content Placeholder 5"/>
          <p:cNvSpPr>
            <a:spLocks noGrp="1"/>
          </p:cNvSpPr>
          <p:nvPr>
            <p:ph idx="1"/>
          </p:nvPr>
        </p:nvSpPr>
        <p:spPr>
          <a:xfrm>
            <a:off x="365125" y="1538819"/>
            <a:ext cx="8415338" cy="471205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Concepts that affect the recovery process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Write-ahead log protocol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Ensures that transaction logs are always written before the data are updated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Redundant transaction logs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 that a physical disk failure will not impair the DBMS’s ability to recover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Buffers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Temporary storage areas in a primary memory </a:t>
            </a: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used to speed up disk operations</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Checkpoints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Allows DBMS to write all its updated buffers in memory to disk</a:t>
            </a: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10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Transaction Recovery (2 of 3)</a:t>
            </a:r>
          </a:p>
        </p:txBody>
      </p:sp>
      <p:sp>
        <p:nvSpPr>
          <p:cNvPr id="6" name="Content Placeholder 5"/>
          <p:cNvSpPr>
            <a:spLocks noGrp="1"/>
          </p:cNvSpPr>
          <p:nvPr>
            <p:ph idx="1"/>
          </p:nvPr>
        </p:nvSpPr>
        <p:spPr>
          <a:xfrm>
            <a:off x="365125" y="1538819"/>
            <a:ext cx="8415338" cy="351480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Techniques used in transaction recovery procedures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Deferred-write technique or deferred update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operations do not immediately update the physical database</a:t>
            </a:r>
            <a:endParaRPr lang="en-US" alt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Only transaction log is updated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Write-through technique or immediate update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is immediately updated by transaction operations during transaction’s execution</a:t>
            </a: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Transaction Recovery (3 of 3)</a:t>
            </a:r>
          </a:p>
        </p:txBody>
      </p:sp>
      <p:sp>
        <p:nvSpPr>
          <p:cNvPr id="48131" name="Content Placeholder 2"/>
          <p:cNvSpPr>
            <a:spLocks noGrp="1"/>
          </p:cNvSpPr>
          <p:nvPr>
            <p:ph idx="1"/>
          </p:nvPr>
        </p:nvSpPr>
        <p:spPr>
          <a:xfrm>
            <a:off x="365125" y="1538819"/>
            <a:ext cx="8415338" cy="218367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Recovery process steps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the last check point in the transaction log</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transaction was committed before the last check point nothing needs to be done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transaction was committed after the last check point the transaction log is used to redo the transaction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transaction had a ROLLBACK operation after the last check point </a:t>
            </a: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DBMS uses the transaction log records to ROLLBACK or undo the operations, using the “before” values in the transaction log</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Multidimensional Data Analysis Techniques</a:t>
            </a:r>
          </a:p>
        </p:txBody>
      </p:sp>
      <p:sp>
        <p:nvSpPr>
          <p:cNvPr id="50179" name="Content Placeholder 2"/>
          <p:cNvSpPr>
            <a:spLocks noGrp="1"/>
          </p:cNvSpPr>
          <p:nvPr>
            <p:ph idx="1"/>
          </p:nvPr>
        </p:nvSpPr>
        <p:spPr>
          <a:xfrm>
            <a:off x="365125" y="1538819"/>
            <a:ext cx="8415338" cy="270227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are processed and viewed as part of a multidimensional structure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Particularly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attractive to business decision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makers who tend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view business data as being related to other business data</a:t>
            </a:r>
            <a:endParaRPr lang="en-US" altLang="en-US" smtClean="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Augmented advanced functions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presentation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aggregation, consolidation, and classification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Computational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Data-modeling</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(1 of 2)</a:t>
            </a:r>
          </a:p>
        </p:txBody>
      </p:sp>
      <p:sp>
        <p:nvSpPr>
          <p:cNvPr id="49155" name="Content Placeholder 2"/>
          <p:cNvSpPr>
            <a:spLocks noGrp="1"/>
          </p:cNvSpPr>
          <p:nvPr>
            <p:ph idx="1"/>
          </p:nvPr>
        </p:nvSpPr>
        <p:spPr>
          <a:xfrm>
            <a:off x="365125" y="1538819"/>
            <a:ext cx="8415338" cy="340093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transaction is a sequence of database operations that access the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Transactions have four main properties: atomicity, consistency, isolation, and durability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provides support for transactions through the use of two statements: COMMIT, which saves changes to disk, and ROLLBACK, which restores the previous database state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Concurrency control coordinates the simultaneous execution of transactions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lock guarantees unique access to a data item by a transaction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Serializability of schedules is guaranteed through the use of two-phase locking</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(2 of 2)</a:t>
            </a:r>
          </a:p>
        </p:txBody>
      </p:sp>
      <p:sp>
        <p:nvSpPr>
          <p:cNvPr id="49155" name="Content Placeholder 2"/>
          <p:cNvSpPr>
            <a:spLocks noGrp="1"/>
          </p:cNvSpPr>
          <p:nvPr>
            <p:ph idx="1"/>
          </p:nvPr>
        </p:nvSpPr>
        <p:spPr>
          <a:xfrm>
            <a:off x="365125" y="1538819"/>
            <a:ext cx="8415338" cy="264687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Concurrency control with time stamping methods assigns a unique time stamp to each transaction and schedules the execution of conflicting transactions in time stamp order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Concurrency control with optimistic methods assumes that the majority of database transactions do not conflict and that transactions are executed concurrently, using private, temporary copies of the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recovery restores the database from a given state to a previous consistent state</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42963382"/>
      </p:ext>
    </p:extLst>
  </p:cSld>
  <p:clrMapOvr>
    <a:masterClrMapping/>
  </p:clrMapOvr>
  <p:transition/>
  <p:timing/>
</p:sld>
</file>

<file path=ppt/slides/slide2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944880" y="2520740"/>
            <a:ext cx="7254240" cy="1028277"/>
          </a:xfrm>
        </p:spPr>
        <p:txBody>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Segoe UI" panose="020b0502040204020203" pitchFamily="34" charset="0"/>
                <a:ea typeface="+mj-ea"/>
                <a:cs typeface="Segoe UI" panose="020b0502040204020203" pitchFamily="34" charset="0"/>
                <a:sym typeface="Wingdings" charset="2"/>
              </a:defRPr>
            </a:pPr>
            <a: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t>Database Management</a:t>
            </a:r>
            <a:b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Week 12</a:t>
            </a:r>
            <a:b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Object-Relational Mapping</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marL="0" marR="0" lvl="0" indent="0" algn="ctr" defTabSz="914400" fontAlgn="base">
              <a:lnSpc>
                <a:spcPct val="90000"/>
              </a:lnSpc>
              <a:spcBef>
                <a:spcPct val="20000"/>
              </a:spcBef>
              <a:spcAft>
                <a:spcPct val="0"/>
              </a:spcAft>
              <a:buSzTx/>
              <a:buNone/>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defRPr>
            </a:pP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School of Engineering and Computing Sciences</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Fall 2020</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endParaRPr lang="en-US" altLang="en-US" sz="1680"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1744980" y="4495800"/>
            <a:ext cx="5440680" cy="1050502"/>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Arial" pitchFamily="34" charset="0"/>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defTabSz="640057" fontAlgn="base">
              <a:spcBef>
                <a:spcPct val="20000"/>
              </a:spcBef>
              <a:spcAft>
                <a:spcPct val="0"/>
              </a:spcAft>
              <a:buNone/>
              <a:defRPr kumimoji="0" sz="2600" b="0" i="0" normalizeH="0" noProof="0">
                <a:solidFill>
                  <a:srgbClr val="222222"/>
                </a:solidFill>
                <a:uLnTx/>
                <a:uFillTx/>
                <a:latin typeface="+mn-lt"/>
                <a:ea typeface="+mn-ea"/>
                <a:cs typeface="+mn-cs"/>
              </a:defRPr>
            </a:pPr>
            <a:r>
              <a:rPr kumimoji="0" lang="en-US" altLang="en-US" sz="1820" b="0" i="0" kern="0" normalizeH="0" noProof="0">
                <a:solidFill>
                  <a:srgbClr val="222222"/>
                </a:solidFill>
                <a:uLnTx/>
                <a:uFillTx/>
                <a:latin typeface="Arial" pitchFamily="34" charset="0"/>
                <a:sym typeface="Arial" pitchFamily="34" charset="0"/>
              </a:rPr>
              <a:t>Dr. Stan Ustymenko</a:t>
            </a:r>
          </a:p>
          <a:p>
            <a:pPr marL="0" indent="0" algn="ctr" defTabSz="640057" fontAlgn="base">
              <a:spcBef>
                <a:spcPct val="20000"/>
              </a:spcBef>
              <a:spcAft>
                <a:spcPct val="0"/>
              </a:spcAft>
              <a:buNone/>
              <a:defRPr kumimoji="0" sz="2600" b="0" i="0" normalizeH="0" noProof="0">
                <a:solidFill>
                  <a:srgbClr val="222222"/>
                </a:solidFill>
                <a:uLnTx/>
                <a:uFillTx/>
                <a:latin typeface="+mn-lt"/>
                <a:ea typeface="+mn-ea"/>
                <a:cs typeface="+mn-cs"/>
              </a:defRPr>
            </a:pPr>
            <a:r>
              <a:rPr kumimoji="0" lang="en-US" altLang="en-US" sz="1820" b="0" i="0" kern="0" normalizeH="0" noProof="0">
                <a:solidFill>
                  <a:srgbClr val="222222"/>
                </a:solidFill>
                <a:uLnTx/>
                <a:uFillTx/>
                <a:latin typeface="Arial" pitchFamily="34" charset="0"/>
                <a:sym typeface="Arial" pitchFamily="34" charset="0"/>
              </a:rPr>
              <a:t>stanislav.ustymenko@tamucc.edu</a:t>
            </a:r>
          </a:p>
        </p:txBody>
      </p:sp>
    </p:spTree>
  </p:cSld>
  <p:clrMapOvr>
    <a:masterClrMapping/>
  </p:clrMapOvr>
  <p:transition/>
  <p:timing/>
</p:sld>
</file>

<file path=ppt/slides/slide2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3" name="Content Placeholder 2"/>
          <p:cNvSpPr>
            <a:spLocks noGrp="1"/>
          </p:cNvSpPr>
          <p:nvPr>
            <p:ph idx="1"/>
          </p:nvPr>
        </p:nvSpPr>
        <p:spPr>
          <a:xfrm>
            <a:off x="365125" y="1538819"/>
            <a:ext cx="8415338" cy="378872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Application persistence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Object-Oriented vs Relational Model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Object-Relational Mismatch</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ORM concepts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Java Persistence API (JPA)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Hibernate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Limitations &amp; Issues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2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Rectangle 2">
            <a:extLst>
              <a:ext uri="{FF2B5EF4-FFF2-40B4-BE49-F238E27FC236}">
                <a16:creationId xmlns:a16="http://schemas.microsoft.com/office/drawing/2014/main" id="{A6FDB5D4-A477-4AC2-AE76-824C2924D34F}"/>
              </a:ext>
            </a:extLst>
          </p:cNvPr>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Motivation</a:t>
            </a:r>
          </a:p>
        </p:txBody>
      </p:sp>
      <p:sp>
        <p:nvSpPr>
          <p:cNvPr id="22531" name="Rectangle 3">
            <a:extLst>
              <a:ext uri="{FF2B5EF4-FFF2-40B4-BE49-F238E27FC236}">
                <a16:creationId xmlns:a16="http://schemas.microsoft.com/office/drawing/2014/main" id="{DBBEB735-505D-4B21-91D2-ED80422CB973}"/>
              </a:ext>
            </a:extLst>
          </p:cNvPr>
          <p:cNvSpPr>
            <a:spLocks noGrp="1" noChangeArrowheads="1"/>
          </p:cNvSpPr>
          <p:nvPr>
            <p:ph type="body" idx="4294967295"/>
          </p:nvPr>
        </p:nvSpPr>
        <p:spPr>
          <a:xfrm>
            <a:off x="611188" y="1371600"/>
            <a:ext cx="7921625" cy="190500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Applications need to save data to </a:t>
            </a:r>
            <a:r>
              <a:rPr kumimoji="0" lang="en-US" altLang="en-US" sz="2000" b="0" i="0" u="none" strike="noStrike" kern="1200" cap="none" spc="0" normalizeH="0" baseline="0" noProof="0">
                <a:ln w="9525" cap="flat" cmpd="sng" algn="ctr">
                  <a:noFill/>
                  <a:prstDash val="solid"/>
                  <a:round/>
                  <a:headEnd type="none" w="med" len="med"/>
                  <a:tailEnd type="none" w="med" len="med"/>
                </a:ln>
                <a:solidFill>
                  <a:schemeClr val="tx2"/>
                </a:solidFill>
                <a:uLnTx/>
                <a:uFillTx/>
                <a:latin typeface="+mn-lt"/>
                <a:ea typeface="+mn-ea"/>
                <a:cs typeface="+mn-cs"/>
                <a:sym typeface="Wingdings" charset="2"/>
              </a:rPr>
              <a:t>persistent storage</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171450" marR="0" lvl="0" indent="-171450" algn="l" defTabSz="914400" fontAlgn="auto">
              <a:lnSpc>
                <a:spcPct val="95000"/>
              </a:lnSpc>
              <a:spcBef>
                <a:spcPct val="500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Persistent storage can be database, directory service, or other.</a:t>
            </a:r>
          </a:p>
          <a:p>
            <a:pPr marL="171450" marR="0" lvl="0" indent="-171450" algn="l" defTabSz="914400" fontAlgn="auto">
              <a:lnSpc>
                <a:spcPct val="95000"/>
              </a:lnSpc>
              <a:spcBef>
                <a:spcPct val="500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For O-O programming, we'd like to save and retrieve </a:t>
            </a:r>
            <a:r>
              <a:rPr kumimoji="0" lang="en-US" altLang="en-US" sz="2000" b="0" i="1" u="none" strike="noStrike" kern="1200" cap="none" spc="0" normalizeH="0" baseline="0" noProof="0">
                <a:ln w="9525" cap="flat" cmpd="sng" algn="ctr">
                  <a:noFill/>
                  <a:prstDash val="solid"/>
                  <a:round/>
                  <a:headEnd type="none" w="med" len="med"/>
                  <a:tailEnd type="none" w="med" len="med"/>
                </a:ln>
                <a:solidFill>
                  <a:schemeClr val="tx2"/>
                </a:solidFill>
                <a:uLnTx/>
                <a:uFillTx/>
                <a:latin typeface="+mn-lt"/>
                <a:ea typeface="+mn-ea"/>
                <a:cs typeface="+mn-cs"/>
                <a:sym typeface="Wingdings" charset="2"/>
              </a:rPr>
              <a:t>objects</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to/from storage.</a:t>
            </a:r>
          </a:p>
        </p:txBody>
      </p:sp>
      <p:sp>
        <p:nvSpPr>
          <p:cNvPr id="22532" name="Text Box 4">
            <a:extLst>
              <a:ext uri="{FF2B5EF4-FFF2-40B4-BE49-F238E27FC236}">
                <a16:creationId xmlns:a16="http://schemas.microsoft.com/office/drawing/2014/main" id="{6A6684B4-0882-4C77-BE71-3C41A906B3F0}"/>
              </a:ext>
            </a:extLst>
          </p:cNvPr>
          <p:cNvSpPr txBox="1">
            <a:spLocks noChangeArrowheads="1"/>
          </p:cNvSpPr>
          <p:nvPr/>
        </p:nvSpPr>
        <p:spPr bwMode="auto">
          <a:xfrm>
            <a:off x="2743200" y="3886200"/>
            <a:ext cx="2895600" cy="406400"/>
          </a:xfrm>
          <a:prstGeom prst="rect">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ctr" fontAlgn="base">
              <a:spcBef>
                <a:spcPct val="5000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altLang="en-US" sz="2000" b="0" i="0" normalizeH="0" noProof="0">
                <a:solidFill>
                  <a:srgbClr val="000000"/>
                </a:solidFill>
                <a:uLnTx/>
                <a:uFillTx/>
                <a:latin typeface="Georgia" panose="02040502050405020303" pitchFamily="18" charset="0"/>
                <a:ea typeface="+mn-ea"/>
                <a:cs typeface="Arial" pitchFamily="34" charset="0"/>
              </a:rPr>
              <a:t>Java Application</a:t>
            </a:r>
          </a:p>
        </p:txBody>
      </p:sp>
      <p:sp>
        <p:nvSpPr>
          <p:cNvPr id="22533" name="AutoShape 5">
            <a:extLst>
              <a:ext uri="{FF2B5EF4-FFF2-40B4-BE49-F238E27FC236}">
                <a16:creationId xmlns:a16="http://schemas.microsoft.com/office/drawing/2014/main" id="{B7AEADE2-A2EE-4023-83A7-519632EC6396}"/>
              </a:ext>
            </a:extLst>
          </p:cNvPr>
          <p:cNvSpPr>
            <a:spLocks noChangeArrowheads="1"/>
          </p:cNvSpPr>
          <p:nvPr/>
        </p:nvSpPr>
        <p:spPr bwMode="auto">
          <a:xfrm>
            <a:off x="3048000" y="5105400"/>
            <a:ext cx="762000" cy="985838"/>
          </a:xfrm>
          <a:prstGeom prst="can">
            <a:avLst>
              <a:gd name="adj" fmla="val 32344"/>
            </a:avLst>
          </a:prstGeom>
          <a:gradFill rotWithShape="0">
            <a:gsLst>
              <a:gs pos="0">
                <a:schemeClr val="tx2"/>
              </a:gs>
              <a:gs pos="50000">
                <a:schemeClr val="tx2">
                  <a:gamma/>
                  <a:tint val="35686"/>
                  <a:invGamma/>
                </a:schemeClr>
              </a:gs>
              <a:gs pos="100000">
                <a:schemeClr val="tx2"/>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endParaRPr lang="en-US"/>
          </a:p>
        </p:txBody>
      </p:sp>
      <p:sp>
        <p:nvSpPr>
          <p:cNvPr id="22534" name="AutoShape 6">
            <a:extLst>
              <a:ext uri="{FF2B5EF4-FFF2-40B4-BE49-F238E27FC236}">
                <a16:creationId xmlns:a16="http://schemas.microsoft.com/office/drawing/2014/main" id="{8E95E9EA-2B96-4E89-90A7-12E23C5CD9C9}"/>
              </a:ext>
            </a:extLst>
          </p:cNvPr>
          <p:cNvSpPr>
            <a:spLocks noChangeArrowheads="1"/>
          </p:cNvSpPr>
          <p:nvPr/>
        </p:nvSpPr>
        <p:spPr bwMode="auto">
          <a:xfrm>
            <a:off x="4191000" y="5029200"/>
            <a:ext cx="762000" cy="985838"/>
          </a:xfrm>
          <a:prstGeom prst="can">
            <a:avLst>
              <a:gd name="adj" fmla="val 32344"/>
            </a:avLst>
          </a:prstGeom>
          <a:gradFill rotWithShape="0">
            <a:gsLst>
              <a:gs pos="0">
                <a:schemeClr val="tx2"/>
              </a:gs>
              <a:gs pos="50000">
                <a:schemeClr val="tx2">
                  <a:gamma/>
                  <a:tint val="35686"/>
                  <a:invGamma/>
                </a:schemeClr>
              </a:gs>
              <a:gs pos="100000">
                <a:schemeClr val="tx2"/>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endParaRPr lang="en-US"/>
          </a:p>
        </p:txBody>
      </p:sp>
      <p:sp>
        <p:nvSpPr>
          <p:cNvPr id="22535" name="AutoShape 7">
            <a:extLst>
              <a:ext uri="{FF2B5EF4-FFF2-40B4-BE49-F238E27FC236}">
                <a16:creationId xmlns:a16="http://schemas.microsoft.com/office/drawing/2014/main" id="{BB68DF43-1A6F-4CAE-98E7-15A12CC461CD}"/>
              </a:ext>
            </a:extLst>
          </p:cNvPr>
          <p:cNvSpPr>
            <a:spLocks noChangeArrowheads="1"/>
          </p:cNvSpPr>
          <p:nvPr/>
        </p:nvSpPr>
        <p:spPr bwMode="auto">
          <a:xfrm>
            <a:off x="3581400" y="5334000"/>
            <a:ext cx="762000" cy="985838"/>
          </a:xfrm>
          <a:prstGeom prst="can">
            <a:avLst>
              <a:gd name="adj" fmla="val 32344"/>
            </a:avLst>
          </a:prstGeom>
          <a:gradFill rotWithShape="0">
            <a:gsLst>
              <a:gs pos="0">
                <a:schemeClr val="tx2"/>
              </a:gs>
              <a:gs pos="50000">
                <a:schemeClr val="tx2">
                  <a:gamma/>
                  <a:tint val="35686"/>
                  <a:invGamma/>
                </a:schemeClr>
              </a:gs>
              <a:gs pos="100000">
                <a:schemeClr val="tx2"/>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endParaRPr lang="en-US"/>
          </a:p>
        </p:txBody>
      </p:sp>
      <p:sp>
        <p:nvSpPr>
          <p:cNvPr id="22536" name="Line 8">
            <a:extLst>
              <a:ext uri="{FF2B5EF4-FFF2-40B4-BE49-F238E27FC236}">
                <a16:creationId xmlns:a16="http://schemas.microsoft.com/office/drawing/2014/main" id="{86E0F3F1-0EEE-4BA9-B2BD-DFFC414F8024}"/>
              </a:ext>
            </a:extLst>
          </p:cNvPr>
          <p:cNvSpPr>
            <a:spLocks noChangeShapeType="1"/>
          </p:cNvSpPr>
          <p:nvPr/>
        </p:nvSpPr>
        <p:spPr bwMode="auto">
          <a:xfrm flipH="1">
            <a:off x="3962400" y="4343400"/>
            <a:ext cx="0" cy="762000"/>
          </a:xfrm>
          <a:prstGeom prst="line">
            <a:avLst/>
          </a:prstGeom>
          <a:noFill/>
          <a:ln w="12700">
            <a:solidFill>
              <a:schemeClr val="tx2"/>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endParaRPr lang="en-US"/>
          </a:p>
        </p:txBody>
      </p:sp>
      <p:sp>
        <p:nvSpPr>
          <p:cNvPr id="22537" name="Text Box 9">
            <a:extLst>
              <a:ext uri="{FF2B5EF4-FFF2-40B4-BE49-F238E27FC236}">
                <a16:creationId xmlns:a16="http://schemas.microsoft.com/office/drawing/2014/main" id="{35F1D111-5F62-44FA-9D7B-03C5395D3BA4}"/>
              </a:ext>
            </a:extLst>
          </p:cNvPr>
          <p:cNvSpPr txBox="1">
            <a:spLocks noChangeArrowheads="1"/>
          </p:cNvSpPr>
          <p:nvPr/>
        </p:nvSpPr>
        <p:spPr bwMode="auto">
          <a:xfrm>
            <a:off x="3924300" y="44958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spcBef>
                <a:spcPct val="5000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altLang="en-US" b="0" i="1" normalizeH="0" noProof="0">
                <a:solidFill>
                  <a:srgbClr val="000000"/>
                </a:solidFill>
                <a:uLnTx/>
                <a:uFillTx/>
                <a:latin typeface="Georgia" panose="02040502050405020303" pitchFamily="18" charset="0"/>
                <a:ea typeface="+mn-ea"/>
                <a:cs typeface="Arial" pitchFamily="34" charset="0"/>
              </a:rPr>
              <a:t>object</a:t>
            </a:r>
          </a:p>
        </p:txBody>
      </p:sp>
      <p:sp>
        <p:nvSpPr>
          <p:cNvPr id="22538" name="Text Box 10">
            <a:extLst>
              <a:ext uri="{FF2B5EF4-FFF2-40B4-BE49-F238E27FC236}">
                <a16:creationId xmlns:a16="http://schemas.microsoft.com/office/drawing/2014/main" id="{C9978E7F-D6B8-4229-9C1B-0320A9DD0934}"/>
              </a:ext>
            </a:extLst>
          </p:cNvPr>
          <p:cNvSpPr txBox="1">
            <a:spLocks noChangeArrowheads="1"/>
          </p:cNvSpPr>
          <p:nvPr/>
        </p:nvSpPr>
        <p:spPr bwMode="auto">
          <a:xfrm>
            <a:off x="5029200" y="5638800"/>
            <a:ext cx="259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spcBef>
                <a:spcPct val="5000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altLang="en-US" sz="2000" b="0" i="0" normalizeH="0" noProof="0">
                <a:solidFill>
                  <a:srgbClr val="000000"/>
                </a:solidFill>
                <a:uLnTx/>
                <a:uFillTx/>
                <a:latin typeface="Georgia" panose="02040502050405020303" pitchFamily="18" charset="0"/>
                <a:ea typeface="+mn-ea"/>
                <a:cs typeface="Arial" pitchFamily="34" charset="0"/>
              </a:rPr>
              <a:t>Persistent Storage</a:t>
            </a:r>
          </a:p>
        </p:txBody>
      </p:sp>
    </p:spTree>
  </p:cSld>
  <p:clrMapOvr>
    <a:masterClrMapping/>
  </p:clrMapOvr>
  <p:transition/>
  <p:timing/>
</p:sld>
</file>

<file path=ppt/slides/slide2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3DD9754-329D-4D2B-9D1B-992A756B1868}"/>
              </a:ext>
            </a:extLst>
          </p:cNvPr>
          <p:cNvSpPr>
            <a:spLocks noGrp="1"/>
          </p:cNvSpPr>
          <p:nvPr>
            <p:ph idx="1"/>
          </p:nvPr>
        </p:nvSpPr>
        <p:spPr>
          <a:xfrm>
            <a:off x="365125" y="1538819"/>
            <a:ext cx="8415338" cy="365946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Applications manipulate </a:t>
            </a:r>
            <a:r>
              <a:rPr kumimoji="0" lang="en-US" sz="32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objects</a:t>
            </a: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to process information and maintain state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 </a:t>
            </a:r>
            <a:r>
              <a:rPr kumimoji="0" lang="en-US" sz="32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lifetime</a:t>
            </a: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limited to the lifetime of application process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Programs end, interrupt, fail etc.</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Persistence </a:t>
            </a: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is methods allowing application’s data to outlive the applications process</a:t>
            </a:r>
            <a:endParaRPr lang="en-US" sz="3200" i="1"/>
          </a:p>
        </p:txBody>
      </p:sp>
      <p:sp>
        <p:nvSpPr>
          <p:cNvPr id="3" name="Title 2">
            <a:extLst>
              <a:ext uri="{FF2B5EF4-FFF2-40B4-BE49-F238E27FC236}">
                <a16:creationId xmlns:a16="http://schemas.microsoft.com/office/drawing/2014/main" id="{A99CD732-7E44-4F8C-9B24-51BAE687EB7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Persistence</a:t>
            </a:r>
          </a:p>
        </p:txBody>
      </p:sp>
      <p:sp>
        <p:nvSpPr>
          <p:cNvPr id="4" name="Footer Placeholder 3">
            <a:extLst>
              <a:ext uri="{FF2B5EF4-FFF2-40B4-BE49-F238E27FC236}">
                <a16:creationId xmlns:a16="http://schemas.microsoft.com/office/drawing/2014/main" id="{40F37429-50BD-4FB7-ABE4-65A5AF218290}"/>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042472400"/>
      </p:ext>
    </p:extLst>
  </p:cSld>
  <p:clrMapOvr>
    <a:masterClrMapping/>
  </p:clrMapOvr>
  <p:transition/>
  <p:timing/>
</p:sld>
</file>

<file path=ppt/slides/slide2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7" name="Rectangle 5"/>
          <p:cNvSpPr>
            <a:spLocks noGrp="1" noChangeArrowheads="1"/>
          </p:cNvSpPr>
          <p:nvPr>
            <p:ph idx="1"/>
          </p:nvPr>
        </p:nvSpPr>
        <p:spPr>
          <a:xfrm>
            <a:off x="365125" y="1664831"/>
            <a:ext cx="8415338" cy="199439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modeling: c</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reating a specific data model for a determined problem domain </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model: simple representation of complex real-world data structures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Useful for supporting a specific problem domain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Model: abstraction of a more complex real-world object or event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15362" name="Rectangle 4"/>
          <p:cNvSpPr>
            <a:spLocks noGrp="1" noChangeArrowheads="1"/>
          </p:cNvSpPr>
          <p:nvPr>
            <p:ph type="title"/>
          </p:nvPr>
        </p:nvSpPr>
        <p:spPr>
          <a:xfrm>
            <a:off x="762000" y="6892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Modeling and Data Models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8675" name="Rectangle 5"/>
          <p:cNvSpPr>
            <a:spLocks noGrp="1" noChangeArrowheads="1"/>
          </p:cNvSpPr>
          <p:nvPr>
            <p:ph idx="1"/>
          </p:nvPr>
        </p:nvSpPr>
        <p:spPr>
          <a:xfrm>
            <a:off x="365125" y="1538818"/>
            <a:ext cx="8415338" cy="163429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Produced an automatic transmission database that replaced standard transmission databases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Based on a relation (i.e., table): matrix composed of intersecting tuples (rows) and attributes (columns)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Describes a precise set of data manipulation constructs</a:t>
            </a:r>
          </a:p>
        </p:txBody>
      </p:sp>
      <p:sp>
        <p:nvSpPr>
          <p:cNvPr id="28674" name="Rectangle 4"/>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Relational Model (1 of 4)</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3" name="Content Placeholder 1"/>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Relational database management system (RDBMS)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Performs basic functions provided by the hierarchical and network DBMS systems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Makes the relational data model easier to understand and implement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Hides the complexities of the relational model from the user</a:t>
            </a:r>
          </a:p>
        </p:txBody>
      </p:sp>
      <p:sp>
        <p:nvSpPr>
          <p:cNvPr id="2048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Relational Model (2 of 4)</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2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Relational Model (3 of 4)</a:t>
            </a:r>
          </a:p>
        </p:txBody>
      </p:sp>
      <p:pic>
        <p:nvPicPr>
          <p:cNvPr id="1028" name="Picture 4" descr="Figure 2.2 depicts a relational diagram between an agent and customer.&#10;"/>
          <p:cNvPicPr>
            <a:picLocks noChangeAspect="1" noChangeArrowheads="1"/>
          </p:cNvPicPr>
          <p:nvPr/>
        </p:nvPicPr>
        <p:blipFill>
          <a:blip r:embed="rId3"/>
          <a:stretch>
            <a:fillRect/>
          </a:stretch>
        </p:blipFill>
        <p:spPr bwMode="auto">
          <a:xfrm>
            <a:off x="571500" y="1519238"/>
            <a:ext cx="8001000" cy="3819525"/>
          </a:xfrm>
          <a:prstGeom prst="rect">
            <a:avLst/>
          </a:prstGeom>
          <a:noFill/>
          <a:ln w="9525">
            <a:noFill/>
            <a:miter lim="800000"/>
          </a:ln>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Need for Data Analysis</a:t>
            </a:r>
            <a:endParaRPr lang="en-US"/>
          </a:p>
        </p:txBody>
      </p:sp>
      <p:sp>
        <p:nvSpPr>
          <p:cNvPr id="2" name="Content Placeholder 1"/>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Organizations tend to grow and prosper as they gain a better understanding of their environment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Evaluate through tracking daily transactions and analyzing company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Organizations are always looking for a competitive advantage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Product development, market positioning, sales promotions, and customer service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Companies and software vendors addressed these multilevel decision support needs by creating autonomous applications for particular groups of users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This more comprehensive and integrated decision support framework within organizations became known as business intelligence</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347809859"/>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Advanced Database Support</a:t>
            </a:r>
          </a:p>
        </p:txBody>
      </p:sp>
      <p:sp>
        <p:nvSpPr>
          <p:cNvPr id="45059"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OLAP tools must have the following features to deliver efficient decision support: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Access to many different kinds of DBMSs, flat files, and internal and external data sources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Access to aggregated data warehouse data and operational database detail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Advanced data navigation features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Rapid and consistent query response times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Ability to map end-user requests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Support for very large databases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1" name="Rectangle 3"/>
          <p:cNvSpPr>
            <a:spLocks noGrp="1" noChangeArrowheads="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SQL-based relational database application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End-user interface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Allows end user to interact with the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Collection of tables stored in the database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Each table is independent from another</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Rows in different tables are related based on common values in common attributes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engine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Executes all queries</a:t>
            </a:r>
          </a:p>
        </p:txBody>
      </p:sp>
      <p:sp>
        <p:nvSpPr>
          <p:cNvPr id="22530" name="Rectangle 2"/>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Relational Model (4 of 4)</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Graphical representation of entities and their relationships in a database structure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Entity relationship diagram (ERD): uses graphic representations to model database components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Entity instance or entity occurrence: rows in the relational table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Attributes: describe particular characteristics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Connectivity: term used </a:t>
            </a:r>
            <a:r>
              <a:rPr kumimoji="0" lang="en-IN"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label the relationship types</a:t>
            </a:r>
            <a:endParaRPr lang="en-US"/>
          </a:p>
        </p:txBody>
      </p:sp>
      <p:sp>
        <p:nvSpPr>
          <p:cNvPr id="3379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Entity Relationship Model (1 of 2)</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Entity Relationship Model (2 of 2)</a:t>
            </a:r>
          </a:p>
        </p:txBody>
      </p:sp>
      <p:pic>
        <p:nvPicPr>
          <p:cNvPr id="2" name="Picture 1" descr="In Figure 2.3, symbols are used to show ER model relationship differences between Chen, Crow's Foot, and UML notation using: &#10;Painters, paints/painted by, painting&#10;Employee, learns/learned by, skill&#10;Employee, manages/managed by, store&#10;&#10;Refer to text for relationship descrip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95400"/>
            <a:ext cx="8017401" cy="4724400"/>
          </a:xfrm>
          <a:prstGeom prst="rect">
            <a:avLst/>
          </a:prstGeo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8E254FBA-5ED8-4294-B675-2312A5DF8DFC}"/>
              </a:ext>
            </a:extLst>
          </p:cNvPr>
          <p:cNvSpPr>
            <a:spLocks noGrp="1"/>
          </p:cNvSpPr>
          <p:nvPr>
            <p:ph idx="1"/>
          </p:nvPr>
        </p:nvSpPr>
        <p:spPr>
          <a:xfrm>
            <a:off x="990600" y="2057400"/>
            <a:ext cx="8371564" cy="301277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Classes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Inheritance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Composition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Polymorphism</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State + Behaviour</a:t>
            </a:r>
            <a:endParaRPr lang="en-US" sz="2600"/>
          </a:p>
        </p:txBody>
      </p:sp>
      <p:sp>
        <p:nvSpPr>
          <p:cNvPr id="3" name="Title 2">
            <a:extLst>
              <a:ext uri="{FF2B5EF4-FFF2-40B4-BE49-F238E27FC236}">
                <a16:creationId xmlns:a16="http://schemas.microsoft.com/office/drawing/2014/main" id="{DCAC7462-78A2-40E8-B60E-16A3C9D3F0C4}"/>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Object-Oriented Model</a:t>
            </a:r>
          </a:p>
        </p:txBody>
      </p:sp>
      <p:sp>
        <p:nvSpPr>
          <p:cNvPr id="4" name="Footer Placeholder 3">
            <a:extLst>
              <a:ext uri="{FF2B5EF4-FFF2-40B4-BE49-F238E27FC236}">
                <a16:creationId xmlns:a16="http://schemas.microsoft.com/office/drawing/2014/main" id="{E9844C94-06AF-42C2-88AE-599DF9A2013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733449801"/>
      </p:ext>
    </p:extLst>
  </p:cSld>
  <p:clrMapOvr>
    <a:masterClrMapping/>
  </p:clrMapOvr>
  <p:transition/>
  <p:timing/>
</p:sld>
</file>

<file path=ppt/slides/slide3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5" name="Rectangle 7"/>
          <p:cNvSpPr>
            <a:spLocks noGrp="1" noChangeArrowheads="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Both data and its relationships are contained in a single structure known as an object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Object-oriented database management system(OODBMS): based on OODM</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 contains data and their relationships with operations that are performed on it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Basic building block for autonomous structures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Abstraction of real-world entity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Attribute: describes the properties of an object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26626" name="Rectangle 6"/>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Object-Oriented Data Model (1 of 3)</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1" name="Rectangle 5"/>
          <p:cNvSpPr>
            <a:spLocks noGrp="1" noChangeArrowheads="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Class: collection of similar objects with shared structure and behavior organized in a class hierarchy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Class hierarchy: </a:t>
            </a:r>
            <a:r>
              <a:rPr kumimoji="0" lang="en-CA"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resembles an upside-down tree in which each class has only one parent </a:t>
            </a:r>
            <a:endParaRPr lang="en-US" alt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Inheritance: object inherits methods and attributes of classes above it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Unified Modeling Language (UML): describes sets of diagrams and symbols to graphically model a system</a:t>
            </a:r>
          </a:p>
        </p:txBody>
      </p:sp>
      <p:sp>
        <p:nvSpPr>
          <p:cNvPr id="27650" name="Rectangle 4"/>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Object-Oriented Data Model (2 of 3)</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Object-Oriented Data Model (3 of 3)</a:t>
            </a:r>
          </a:p>
        </p:txBody>
      </p:sp>
      <p:pic>
        <p:nvPicPr>
          <p:cNvPr id="1027" name="Picture 3" descr="In Figure 2.4, the object representation for a simple invoicing problem is shown, along with the equivalent UML class diagram and ER model. "/>
          <p:cNvPicPr>
            <a:picLocks noChangeAspect="1" noChangeArrowheads="1"/>
          </p:cNvPicPr>
          <p:nvPr/>
        </p:nvPicPr>
        <p:blipFill>
          <a:blip r:embed="rId3"/>
          <a:stretch>
            <a:fillRect/>
          </a:stretch>
        </p:blipFill>
        <p:spPr bwMode="auto">
          <a:xfrm>
            <a:off x="457200" y="1905000"/>
            <a:ext cx="8235003" cy="3176588"/>
          </a:xfrm>
          <a:prstGeom prst="rect">
            <a:avLst/>
          </a:prstGeom>
          <a:noFill/>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3" name="Rectangle 5"/>
          <p:cNvSpPr>
            <a:spLocks noGrp="1" noChangeArrowheads="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Extended relational data model (ERDM)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Supports OO features,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extensible data types based on classes, and inheritance</a:t>
            </a:r>
            <a:endParaRPr lang="en-US" alt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Object/relational database management system (O/R DBMS): based on ERDM</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Extensible Markup Language (XML)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Manages unstructured data for efficient and effective exchange of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structured, semistructured, and unstructured data</a:t>
            </a:r>
            <a:endParaRPr lang="en-US" altLang="en-US"/>
          </a:p>
        </p:txBody>
      </p:sp>
      <p:sp>
        <p:nvSpPr>
          <p:cNvPr id="40962" name="Rectangle 4"/>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Object/Relational and XML</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FC12CAB4-19EF-446D-A1A4-D0E1DBE5667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Object-Relational Impedance Mismatch</a:t>
            </a:r>
          </a:p>
        </p:txBody>
      </p:sp>
      <p:sp>
        <p:nvSpPr>
          <p:cNvPr id="4" name="Footer Placeholder 3">
            <a:extLst>
              <a:ext uri="{FF2B5EF4-FFF2-40B4-BE49-F238E27FC236}">
                <a16:creationId xmlns:a16="http://schemas.microsoft.com/office/drawing/2014/main" id="{7B6FBBC4-2489-48D4-9FA0-E83F03134A57}"/>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3074" name="Picture 2">
            <a:extLst>
              <a:ext uri="{FF2B5EF4-FFF2-40B4-BE49-F238E27FC236}">
                <a16:creationId xmlns:a16="http://schemas.microsoft.com/office/drawing/2014/main" id="{F8B2C614-6B4E-4989-9876-F9CF71746A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019175"/>
            <a:ext cx="9144000" cy="481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466949"/>
      </p:ext>
    </p:extLst>
  </p:cSld>
  <p:clrMapOvr>
    <a:masterClrMapping/>
  </p:clrMapOvr>
  <p:transition/>
  <p:timing/>
</p:sld>
</file>

<file path=ppt/slides/slide3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21BA08C2-DBAF-472A-A1D1-59A1C4FB9F70}"/>
              </a:ext>
            </a:extLst>
          </p:cNvPr>
          <p:cNvSpPr>
            <a:spLocks noGrp="1"/>
          </p:cNvSpPr>
          <p:nvPr>
            <p:ph idx="1"/>
          </p:nvPr>
        </p:nvSpPr>
        <p:spPr>
          <a:xfrm>
            <a:off x="365125" y="1538819"/>
            <a:ext cx="8415338" cy="479362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Granularity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 model with more classes than the number of corresponding tables in the database (object model is </a:t>
            </a:r>
            <a:r>
              <a:rPr kumimoji="0" lang="en-US" sz="22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more granular</a:t>
            </a: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than the relational model)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Subtypes (inheritance)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Inheritance is a natural paradigm in object-oriented programming languages.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RDBMSs do not define anything similar on the whole </a:t>
            </a: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RDBMS defines exactly one notion of 'sameness': the primary key.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Java defines both object identity a==b and object equality a.equals(b).</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F36FBC71-41F7-49D9-B3D6-38A44362A98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Object-Relational  Impendance Mismatch </a:t>
            </a:r>
          </a:p>
        </p:txBody>
      </p:sp>
      <p:sp>
        <p:nvSpPr>
          <p:cNvPr id="4" name="Footer Placeholder 3">
            <a:extLst>
              <a:ext uri="{FF2B5EF4-FFF2-40B4-BE49-F238E27FC236}">
                <a16:creationId xmlns:a16="http://schemas.microsoft.com/office/drawing/2014/main" id="{EEDCCA9D-3003-434A-B311-5596DB937A3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241196173"/>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222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Easy-to-Use End-User Interface</a:t>
            </a:r>
          </a:p>
        </p:txBody>
      </p:sp>
      <p:sp>
        <p:nvSpPr>
          <p:cNvPr id="52227" name="Content Placeholder 2"/>
          <p:cNvSpPr>
            <a:spLocks noGrp="1"/>
          </p:cNvSpPr>
          <p:nvPr>
            <p:ph idx="1"/>
          </p:nvPr>
        </p:nvSpPr>
        <p:spPr>
          <a:xfrm>
            <a:off x="365125" y="1538819"/>
            <a:ext cx="8415338" cy="152811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When proper implementation leads to simple navigation and accelerated decision making or data analysis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Advanced OLAP features are more useful when access is kept simple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Many interface features are borrowed from previous generations of data analysis tools </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AA04EB6-1808-4B47-AA0B-A87CCED8C3D2}"/>
              </a:ext>
            </a:extLst>
          </p:cNvPr>
          <p:cNvSpPr>
            <a:spLocks noGrp="1"/>
          </p:cNvSpPr>
          <p:nvPr>
            <p:ph idx="1"/>
          </p:nvPr>
        </p:nvSpPr>
        <p:spPr>
          <a:xfrm>
            <a:off x="365125" y="1538819"/>
            <a:ext cx="8415338" cy="509985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Associations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Associations are represented as unidirectional references in Object Oriented languages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RDBMSs use the notion of foreign keys. Bidirectional relationships in Java: define the association twice.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Cannot determine the multiplicity of a relationship by the object domain model.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navigation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way you access data in Java is fundamentally different than the way you do it in a relational database. In Java, you navigate from one association to an other walking the object network.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RDBMS: efficient to minimize the number of SQL queries and load several entities via JOINs and select the targeted entities before walking the object network.</a:t>
            </a:r>
          </a:p>
        </p:txBody>
      </p:sp>
      <p:sp>
        <p:nvSpPr>
          <p:cNvPr id="3" name="Title 2">
            <a:extLst>
              <a:ext uri="{FF2B5EF4-FFF2-40B4-BE49-F238E27FC236}">
                <a16:creationId xmlns:a16="http://schemas.microsoft.com/office/drawing/2014/main" id="{C662F926-AF03-4AEB-88F0-5715C9B03419}"/>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Object-Relational  Impendance Mismatch </a:t>
            </a:r>
          </a:p>
        </p:txBody>
      </p:sp>
      <p:sp>
        <p:nvSpPr>
          <p:cNvPr id="4" name="Footer Placeholder 3">
            <a:extLst>
              <a:ext uri="{FF2B5EF4-FFF2-40B4-BE49-F238E27FC236}">
                <a16:creationId xmlns:a16="http://schemas.microsoft.com/office/drawing/2014/main" id="{C463C783-48D8-4C3F-BB4A-A55F1EC791C9}"/>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4125643404"/>
      </p:ext>
    </p:extLst>
  </p:cSld>
  <p:clrMapOvr>
    <a:masterClrMapping/>
  </p:clrMapOvr>
  <p:transition/>
  <p:timing/>
</p:sld>
</file>

<file path=ppt/slides/slide3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D361919B-6DD3-45C1-98CC-3BB18A5BAD68}"/>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Model</a:t>
            </a:r>
          </a:p>
        </p:txBody>
      </p:sp>
      <p:sp>
        <p:nvSpPr>
          <p:cNvPr id="4" name="Footer Placeholder 3">
            <a:extLst>
              <a:ext uri="{FF2B5EF4-FFF2-40B4-BE49-F238E27FC236}">
                <a16:creationId xmlns:a16="http://schemas.microsoft.com/office/drawing/2014/main" id="{918EAD3A-B435-4553-85A0-8D5DF2914FF4}"/>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030" name="Picture 6">
            <a:extLst>
              <a:ext uri="{FF2B5EF4-FFF2-40B4-BE49-F238E27FC236}">
                <a16:creationId xmlns:a16="http://schemas.microsoft.com/office/drawing/2014/main" id="{29ADD390-1D58-40B0-808F-0CCF1B91E1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1752600"/>
            <a:ext cx="7804656"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038046"/>
      </p:ext>
    </p:extLst>
  </p:cSld>
  <p:clrMapOvr>
    <a:masterClrMapping/>
  </p:clrMapOvr>
  <p:transition/>
  <p:timing/>
</p:sld>
</file>

<file path=ppt/slides/slide3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1DADDDB5-6E1A-4BD3-A8DE-BBC074C1173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Object Model</a:t>
            </a:r>
          </a:p>
        </p:txBody>
      </p:sp>
      <p:sp>
        <p:nvSpPr>
          <p:cNvPr id="4" name="Footer Placeholder 3">
            <a:extLst>
              <a:ext uri="{FF2B5EF4-FFF2-40B4-BE49-F238E27FC236}">
                <a16:creationId xmlns:a16="http://schemas.microsoft.com/office/drawing/2014/main" id="{161F9327-FAD9-4523-8A51-FDB5AD217E2B}"/>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122" name="Picture 2">
            <a:extLst>
              <a:ext uri="{FF2B5EF4-FFF2-40B4-BE49-F238E27FC236}">
                <a16:creationId xmlns:a16="http://schemas.microsoft.com/office/drawing/2014/main" id="{AC2487FC-1C7C-4C59-B00C-81C9156587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6229" y="1866900"/>
            <a:ext cx="8362171"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601387"/>
      </p:ext>
    </p:extLst>
  </p:cSld>
  <p:clrMapOvr>
    <a:masterClrMapping/>
  </p:clrMapOvr>
  <p:transition/>
  <p:timing/>
</p:sld>
</file>

<file path=ppt/slides/slide3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D481984D-C55E-4F4C-9F6A-2F036ADA5F90}"/>
              </a:ext>
            </a:extLst>
          </p:cNvPr>
          <p:cNvSpPr>
            <a:spLocks noGrp="1"/>
          </p:cNvSpPr>
          <p:nvPr>
            <p:ph idx="1"/>
          </p:nvPr>
        </p:nvSpPr>
        <p:spPr>
          <a:xfrm>
            <a:off x="365125" y="1538819"/>
            <a:ext cx="8415338" cy="328397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Defines a blueprint for Object-Relational Mapping (ORM)</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Part of extended Java ecosystem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Can be used in Java EE and Java ME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JPA is a specification and several implementations are available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Hibernate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EclipseLink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Apache OpenJPA.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JPA permits the developer to work directly with objects rather than with SQL statements</a:t>
            </a:r>
          </a:p>
        </p:txBody>
      </p:sp>
      <p:sp>
        <p:nvSpPr>
          <p:cNvPr id="3" name="Title 2">
            <a:extLst>
              <a:ext uri="{FF2B5EF4-FFF2-40B4-BE49-F238E27FC236}">
                <a16:creationId xmlns:a16="http://schemas.microsoft.com/office/drawing/2014/main" id="{7335B5D4-C924-4F65-8F98-E6F23DB5AB92}"/>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Java Persistence API (JPA)</a:t>
            </a:r>
          </a:p>
        </p:txBody>
      </p:sp>
      <p:sp>
        <p:nvSpPr>
          <p:cNvPr id="4" name="Footer Placeholder 3">
            <a:extLst>
              <a:ext uri="{FF2B5EF4-FFF2-40B4-BE49-F238E27FC236}">
                <a16:creationId xmlns:a16="http://schemas.microsoft.com/office/drawing/2014/main" id="{81DD0B15-4017-4985-A819-D529E16415AC}"/>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609930762"/>
      </p:ext>
    </p:extLst>
  </p:cSld>
  <p:clrMapOvr>
    <a:masterClrMapping/>
  </p:clrMapOvr>
  <p:transition/>
  <p:timing/>
</p:sld>
</file>

<file path=ppt/slides/slide3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3BB31430-2CE4-4D2E-AC1B-ED4C601554F7}"/>
              </a:ext>
            </a:extLst>
          </p:cNvPr>
          <p:cNvSpPr>
            <a:spLocks noGrp="1"/>
          </p:cNvSpPr>
          <p:nvPr>
            <p:ph idx="1"/>
          </p:nvPr>
        </p:nvSpPr>
        <p:spPr>
          <a:xfrm>
            <a:off x="365125" y="1538819"/>
            <a:ext cx="8415338" cy="207749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Java Persistence API</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query language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Java Persistence Criteria API</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Object/relational mapping metadata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BF88E593-0BF9-45EC-9A74-116837F9E544}"/>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Java Persistence</a:t>
            </a:r>
          </a:p>
        </p:txBody>
      </p:sp>
      <p:sp>
        <p:nvSpPr>
          <p:cNvPr id="4" name="Footer Placeholder 3">
            <a:extLst>
              <a:ext uri="{FF2B5EF4-FFF2-40B4-BE49-F238E27FC236}">
                <a16:creationId xmlns:a16="http://schemas.microsoft.com/office/drawing/2014/main" id="{FD587C97-28F9-4F5A-B317-7672D35E2A8F}"/>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824802786"/>
      </p:ext>
    </p:extLst>
  </p:cSld>
  <p:clrMapOvr>
    <a:masterClrMapping/>
  </p:clrMapOvr>
  <p:transition/>
  <p:timing/>
</p:sld>
</file>

<file path=ppt/slides/slide3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190D3A07-335E-45BB-B8B5-68870581D529}"/>
              </a:ext>
            </a:extLst>
          </p:cNvPr>
          <p:cNvSpPr>
            <a:spLocks noGrp="1"/>
          </p:cNvSpPr>
          <p:nvPr>
            <p:ph idx="1"/>
          </p:nvPr>
        </p:nvSpPr>
        <p:spPr>
          <a:xfrm>
            <a:off x="365125" y="1538819"/>
            <a:ext cx="8415338" cy="163121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Entities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Entity Inheritance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Managing Entities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Querying Entities</a:t>
            </a:r>
          </a:p>
        </p:txBody>
      </p:sp>
      <p:sp>
        <p:nvSpPr>
          <p:cNvPr id="3" name="Title 2">
            <a:extLst>
              <a:ext uri="{FF2B5EF4-FFF2-40B4-BE49-F238E27FC236}">
                <a16:creationId xmlns:a16="http://schemas.microsoft.com/office/drawing/2014/main" id="{CC263951-A1B8-40A1-BEA7-A50448B8798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JPA Entities</a:t>
            </a:r>
          </a:p>
        </p:txBody>
      </p:sp>
      <p:sp>
        <p:nvSpPr>
          <p:cNvPr id="4" name="Footer Placeholder 3">
            <a:extLst>
              <a:ext uri="{FF2B5EF4-FFF2-40B4-BE49-F238E27FC236}">
                <a16:creationId xmlns:a16="http://schemas.microsoft.com/office/drawing/2014/main" id="{32ED911A-2210-41EB-B074-A0160150D11C}"/>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79882277"/>
      </p:ext>
    </p:extLst>
  </p:cSld>
  <p:clrMapOvr>
    <a:masterClrMapping/>
  </p:clrMapOvr>
  <p:transition/>
  <p:timing/>
</p:sld>
</file>

<file path=ppt/slides/slide3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57419B3E-7628-4CF6-BD0D-1535060CDEBC}"/>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JPA classes</a:t>
            </a:r>
          </a:p>
        </p:txBody>
      </p:sp>
      <p:sp>
        <p:nvSpPr>
          <p:cNvPr id="4" name="Footer Placeholder 3">
            <a:extLst>
              <a:ext uri="{FF2B5EF4-FFF2-40B4-BE49-F238E27FC236}">
                <a16:creationId xmlns:a16="http://schemas.microsoft.com/office/drawing/2014/main" id="{84FF6264-AAFE-4F45-A07F-044699AA7473}"/>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8194" name="Picture 2">
            <a:extLst>
              <a:ext uri="{FF2B5EF4-FFF2-40B4-BE49-F238E27FC236}">
                <a16:creationId xmlns:a16="http://schemas.microsoft.com/office/drawing/2014/main" id="{CEE982DB-316D-45AD-8E77-07BF44613A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09750" y="1362075"/>
            <a:ext cx="552450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287213"/>
      </p:ext>
    </p:extLst>
  </p:cSld>
  <p:clrMapOvr>
    <a:masterClrMapping/>
  </p:clrMapOvr>
  <p:transition/>
  <p:timing/>
</p:sld>
</file>

<file path=ppt/slides/slide3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894C670-3F84-44EF-9A95-207B665D7AF3}"/>
              </a:ext>
            </a:extLst>
          </p:cNvPr>
          <p:cNvSpPr>
            <a:spLocks noGrp="1"/>
          </p:cNvSpPr>
          <p:nvPr>
            <p:ph idx="1"/>
          </p:nvPr>
        </p:nvSpPr>
        <p:spPr>
          <a:xfrm>
            <a:off x="365125" y="1538819"/>
            <a:ext cx="8415338" cy="418730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heart, Plain Old Java Objects (POJOs)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Must be annotated with javax.persistence.Entity. JPA uses a database table for every entity. Persisted instances are one row in the table each.</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Must define a primary key, must have a non-arg constructor and or not allowed to be final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JPA allows to auto-generate the primary key in the database via the @GeneratedValue annotation.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By default, the table name corresponds to the class name.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can change this: @Table(name="NEWTABLENAME").</a:t>
            </a:r>
          </a:p>
        </p:txBody>
      </p:sp>
      <p:sp>
        <p:nvSpPr>
          <p:cNvPr id="3" name="Title 2">
            <a:extLst>
              <a:ext uri="{FF2B5EF4-FFF2-40B4-BE49-F238E27FC236}">
                <a16:creationId xmlns:a16="http://schemas.microsoft.com/office/drawing/2014/main" id="{8447F76D-80E3-4F9A-BE3D-C481C9F80DF0}"/>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Entity classes</a:t>
            </a:r>
          </a:p>
        </p:txBody>
      </p:sp>
      <p:sp>
        <p:nvSpPr>
          <p:cNvPr id="4" name="Footer Placeholder 3">
            <a:extLst>
              <a:ext uri="{FF2B5EF4-FFF2-40B4-BE49-F238E27FC236}">
                <a16:creationId xmlns:a16="http://schemas.microsoft.com/office/drawing/2014/main" id="{000EE683-02F2-4A6E-A913-145287A5ADB7}"/>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626560454"/>
      </p:ext>
    </p:extLst>
  </p:cSld>
  <p:clrMapOvr>
    <a:masterClrMapping/>
  </p:clrMapOvr>
  <p:transition/>
  <p:timing/>
</p:sld>
</file>

<file path=ppt/slides/slide3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2C0650D-0CCE-43F7-B9C6-7F0745878056}"/>
              </a:ext>
            </a:extLst>
          </p:cNvPr>
          <p:cNvSpPr>
            <a:spLocks noGrp="1"/>
          </p:cNvSpPr>
          <p:nvPr>
            <p:ph idx="1"/>
          </p:nvPr>
        </p:nvSpPr>
        <p:spPr>
          <a:xfrm>
            <a:off x="365125" y="1538819"/>
            <a:ext cx="8415338" cy="197130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Fields are mapped to attributes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Either variables or getter/setter pair (not both)</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By default field is mapped to a column with the name of the field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change the default name via @Column (name="newColumnName").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Other annotations:</a:t>
            </a:r>
          </a:p>
        </p:txBody>
      </p:sp>
      <p:sp>
        <p:nvSpPr>
          <p:cNvPr id="3" name="Title 2">
            <a:extLst>
              <a:ext uri="{FF2B5EF4-FFF2-40B4-BE49-F238E27FC236}">
                <a16:creationId xmlns:a16="http://schemas.microsoft.com/office/drawing/2014/main" id="{C588141D-B423-4493-93C8-5D1643F8A9C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Persistence of fields</a:t>
            </a:r>
          </a:p>
        </p:txBody>
      </p:sp>
      <p:sp>
        <p:nvSpPr>
          <p:cNvPr id="4" name="Footer Placeholder 3">
            <a:extLst>
              <a:ext uri="{FF2B5EF4-FFF2-40B4-BE49-F238E27FC236}">
                <a16:creationId xmlns:a16="http://schemas.microsoft.com/office/drawing/2014/main" id="{7FBA6694-845D-494E-B8B1-83564A1E8C7F}"/>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
        <p:nvSpPr>
          <p:cNvPr id="5" name="Rectangle 1">
            <a:extLst>
              <a:ext uri="{FF2B5EF4-FFF2-40B4-BE49-F238E27FC236}">
                <a16:creationId xmlns:a16="http://schemas.microsoft.com/office/drawing/2014/main" id="{4D6F680D-5E4D-4E49-B98B-A5827454097E}"/>
              </a:ext>
            </a:extLst>
          </p:cNvPr>
          <p:cNvSpPr>
            <a:spLocks noChangeArrowheads="1"/>
          </p:cNvSpPr>
          <p:nvPr/>
        </p:nvSpPr>
        <p:spPr bwMode="auto">
          <a:xfrm>
            <a:off x="0" y="0"/>
            <a:ext cx="9144000" cy="0"/>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1pPr>
            <a:lvl2pPr marL="4572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2pPr>
            <a:lvl3pPr marL="9144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3pPr>
            <a:lvl4pPr marL="1371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4pPr>
            <a:lvl5pPr marL="18288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5pPr>
            <a:lvl6pPr marL="22860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7432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2004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b="0" i="0" normalizeH="0" noProof="0">
                <a:solidFill>
                  <a:srgbClr val="000000"/>
                </a:solidFill>
                <a:uLnTx/>
                <a:uFillTx/>
                <a:latin typeface="Arial" pitchFamily="34" charset="0"/>
                <a:ea typeface="+mn-ea"/>
                <a:cs typeface="Arial" pitchFamily="34" charset="0"/>
              </a:defRPr>
            </a:pPr>
            <a:r>
              <a:rPr kumimoji="0" lang="en-US" altLang="en-US" sz="1200" b="0" i="0" u="none" strike="noStrike" cap="none" normalizeH="0" baseline="0" noProof="0">
                <a:ln>
                  <a:noFill/>
                </a:ln>
                <a:solidFill>
                  <a:srgbClr val="4A4A4A"/>
                </a:solidFill>
                <a:effectLst/>
                <a:uLnTx/>
                <a:uFillTx/>
                <a:latin typeface="Open Sans"/>
              </a:rPr>
              <a:t>By default each field is mapped to a column with the name of the field. You can change the default name via </a:t>
            </a:r>
            <a:r>
              <a:rPr kumimoji="0" lang="en-US" altLang="en-US" b="0" i="0" u="none" strike="noStrike" cap="none" normalizeH="0" baseline="0" noProof="0">
                <a:ln>
                  <a:noFill/>
                </a:ln>
                <a:solidFill>
                  <a:schemeClr val="tx1"/>
                </a:solidFill>
                <a:effectLst/>
                <a:uLnTx/>
                <a:uFillTx/>
                <a:latin typeface="Droid Sans Mono"/>
              </a:rPr>
              <a:t>@Column</a:t>
            </a:r>
            <a:r>
              <a:rPr kumimoji="0" lang="en-US" altLang="en-US" sz="1200" b="0" i="0" u="none" strike="noStrike" cap="none" normalizeH="0" baseline="0" noProof="0">
                <a:ln>
                  <a:noFill/>
                </a:ln>
                <a:solidFill>
                  <a:srgbClr val="4A4A4A"/>
                </a:solidFill>
                <a:effectLst/>
                <a:uLnTx/>
                <a:uFillTx/>
                <a:latin typeface="Open Sans"/>
              </a:rPr>
              <a:t> (name="newColumnName").</a:t>
            </a:r>
            <a:r>
              <a:rPr kumimoji="0" lang="en-US" altLang="en-US" sz="600" b="0" i="0" u="none" strike="noStrike" cap="none" normalizeH="0" baseline="0" noProof="0">
                <a:ln>
                  <a:noFill/>
                </a:ln>
                <a:solidFill>
                  <a:schemeClr val="tx1"/>
                </a:solidFill>
                <a:effectLst/>
                <a:uLnTx/>
                <a:uFillTx/>
                <a:latin typeface="Arial" pitchFamily="34" charset="0"/>
                <a:ea typeface="+mn-ea"/>
                <a:cs typeface="Arial" pitchFamily="34" charset="0"/>
              </a:rPr>
              <a:t> </a:t>
            </a:r>
            <a:endParaRPr kumimoji="0" lang="en-US" altLang="en-US" sz="1800" b="0" i="0" u="none" strike="noStrike" cap="none" normalizeH="0" baseline="0">
              <a:ln>
                <a:noFill/>
              </a:ln>
              <a:solidFill>
                <a:schemeClr val="tx1"/>
              </a:solidFill>
              <a:effectLst/>
              <a:latin typeface="Arial" pitchFamily="34" charset="0"/>
            </a:endParaRPr>
          </a:p>
        </p:txBody>
      </p:sp>
      <p:pic>
        <p:nvPicPr>
          <p:cNvPr id="6" name="Picture 5">
            <a:extLst>
              <a:ext uri="{FF2B5EF4-FFF2-40B4-BE49-F238E27FC236}">
                <a16:creationId xmlns:a16="http://schemas.microsoft.com/office/drawing/2014/main" id="{9E6640E5-1532-4339-9C99-86D746086690}"/>
              </a:ext>
            </a:extLst>
          </p:cNvPr>
          <p:cNvPicPr>
            <a:picLocks noChangeAspect="1"/>
          </p:cNvPicPr>
          <p:nvPr/>
        </p:nvPicPr>
        <p:blipFill>
          <a:blip r:embed="rId2"/>
          <a:stretch>
            <a:fillRect/>
          </a:stretch>
        </p:blipFill>
        <p:spPr>
          <a:xfrm>
            <a:off x="703634" y="3733800"/>
            <a:ext cx="7391400" cy="1920842"/>
          </a:xfrm>
          <a:prstGeom prst="rect">
            <a:avLst/>
          </a:prstGeom>
        </p:spPr>
      </p:pic>
    </p:spTree>
    <p:extLst>
      <p:ext uri="{BB962C8B-B14F-4D97-AF65-F5344CB8AC3E}">
        <p14:creationId xmlns:p14="http://schemas.microsoft.com/office/powerpoint/2010/main" val="1305186839"/>
      </p:ext>
    </p:extLst>
  </p:cSld>
  <p:clrMapOvr>
    <a:masterClrMapping/>
  </p:clrMapOvr>
  <p:transition/>
  <p:timing/>
</p:sld>
</file>

<file path=ppt/slides/slide3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DA30CC6-20C9-4A36-9FAD-07BEF8DBA3C6}"/>
              </a:ext>
            </a:extLst>
          </p:cNvPr>
          <p:cNvSpPr>
            <a:spLocks noGrp="1"/>
          </p:cNvSpPr>
          <p:nvPr>
            <p:ph idx="1"/>
          </p:nvPr>
        </p:nvSpPr>
        <p:spPr>
          <a:xfrm>
            <a:off x="365125" y="1538819"/>
            <a:ext cx="8415338" cy="332398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Class aggregation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Attributes, can be objects or collections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Relationship annotations: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@OneToOne</a:t>
            </a:r>
            <a:endParaRPr lang="en-US" sz="220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@OneToMany</a:t>
            </a:r>
            <a:endParaRPr lang="en-US" sz="220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@ManyToOne</a:t>
            </a:r>
            <a:endParaRPr lang="en-US" sz="220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@ManyToMany</a:t>
            </a:r>
            <a:endParaRPr lang="en-US" sz="220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265EDC5D-E048-445F-BBF2-21244C998E17}"/>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Mapping relations</a:t>
            </a:r>
          </a:p>
        </p:txBody>
      </p:sp>
      <p:sp>
        <p:nvSpPr>
          <p:cNvPr id="4" name="Footer Placeholder 3">
            <a:extLst>
              <a:ext uri="{FF2B5EF4-FFF2-40B4-BE49-F238E27FC236}">
                <a16:creationId xmlns:a16="http://schemas.microsoft.com/office/drawing/2014/main" id="{40EC8635-8AB0-4BAE-B52F-F7FBE53D47C5}"/>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862096437"/>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OLAP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Architecture (1 of 2)</a:t>
            </a:r>
            <a:endParaRPr lang="en-US"/>
          </a:p>
        </p:txBody>
      </p:sp>
      <p:sp>
        <p:nvSpPr>
          <p:cNvPr id="2" name="Content Placeholder 1"/>
          <p:cNvSpPr>
            <a:spLocks noGrp="1"/>
          </p:cNvSpPr>
          <p:nvPr>
            <p:ph idx="1"/>
          </p:nvPr>
        </p:nvSpPr>
        <p:spPr>
          <a:xfrm>
            <a:off x="365125" y="1538819"/>
            <a:ext cx="8415338" cy="175894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esigned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meet ease-of-use requirements while keeping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system flexible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ain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architectural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components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Graphical user interface (GUI)</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Analytical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processing logic</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Data-processing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logic</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855750878"/>
      </p:ext>
    </p:extLst>
  </p:cSld>
  <p:clrMapOvr>
    <a:masterClrMapping/>
  </p:clrMapOvr>
  <p:transition/>
  <p:timing/>
</p:sld>
</file>

<file path=ppt/slides/slide3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A12175BC-1564-44B0-8714-C67A1BFE3FBF}"/>
              </a:ext>
            </a:extLst>
          </p:cNvPr>
          <p:cNvSpPr>
            <a:spLocks noGrp="1"/>
          </p:cNvSpPr>
          <p:nvPr>
            <p:ph idx="1"/>
          </p:nvPr>
        </p:nvSpPr>
        <p:spPr>
          <a:xfrm>
            <a:off x="365125" y="1538819"/>
            <a:ext cx="8415338" cy="327628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Entities support class inheritance, polymorphic associations, and polymorphic queries.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Entity classes can extend non-entity classes, and non-entity classes can extend entity classes.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Entity classes can be both abstract and concrete.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Mapped Superclasses</a:t>
            </a:r>
            <a:endParaRPr lang="en-US" sz="260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2600"/>
          </a:p>
        </p:txBody>
      </p:sp>
      <p:sp>
        <p:nvSpPr>
          <p:cNvPr id="3" name="Title 2">
            <a:extLst>
              <a:ext uri="{FF2B5EF4-FFF2-40B4-BE49-F238E27FC236}">
                <a16:creationId xmlns:a16="http://schemas.microsoft.com/office/drawing/2014/main" id="{DC33F98F-9F91-4CFD-AD12-965843660B3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Entity Inheritance</a:t>
            </a:r>
          </a:p>
        </p:txBody>
      </p:sp>
      <p:sp>
        <p:nvSpPr>
          <p:cNvPr id="4" name="Footer Placeholder 3">
            <a:extLst>
              <a:ext uri="{FF2B5EF4-FFF2-40B4-BE49-F238E27FC236}">
                <a16:creationId xmlns:a16="http://schemas.microsoft.com/office/drawing/2014/main" id="{CDD968CC-4A4E-418D-88B0-F103F45661C6}"/>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4111366456"/>
      </p:ext>
    </p:extLst>
  </p:cSld>
  <p:clrMapOvr>
    <a:masterClrMapping/>
  </p:clrMapOvr>
  <p:transition/>
  <p:timing/>
</p:sld>
</file>

<file path=ppt/slides/slide3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911C9DD-ED04-439E-98B1-EC2BFE66666E}"/>
              </a:ext>
            </a:extLst>
          </p:cNvPr>
          <p:cNvSpPr>
            <a:spLocks noGrp="1"/>
          </p:cNvSpPr>
          <p:nvPr>
            <p:ph idx="1"/>
          </p:nvPr>
        </p:nvSpPr>
        <p:spPr>
          <a:xfrm>
            <a:off x="228601" y="1143000"/>
            <a:ext cx="8551862" cy="5427691"/>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@MappedSuperclass</a:t>
            </a:r>
            <a:endParaRPr lang="en-US" sz="1600"/>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public class Employee {</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@Id</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protected Integer employeeId;</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@Entity</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public class FullTimeEmployee extends Employee {</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protected Integer salary;</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@Entity</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public class PartTimeEmployee extends Employee {</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protected Float hourlyWage;</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t>
            </a:r>
          </a:p>
        </p:txBody>
      </p:sp>
      <p:sp>
        <p:nvSpPr>
          <p:cNvPr id="3" name="Title 2">
            <a:extLst>
              <a:ext uri="{FF2B5EF4-FFF2-40B4-BE49-F238E27FC236}">
                <a16:creationId xmlns:a16="http://schemas.microsoft.com/office/drawing/2014/main" id="{045B8519-AC4A-47B8-B672-550484178905}"/>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Mapped Superclasses</a:t>
            </a:r>
            <a:endParaRPr lang="en-US"/>
          </a:p>
        </p:txBody>
      </p:sp>
      <p:sp>
        <p:nvSpPr>
          <p:cNvPr id="4" name="Footer Placeholder 3">
            <a:extLst>
              <a:ext uri="{FF2B5EF4-FFF2-40B4-BE49-F238E27FC236}">
                <a16:creationId xmlns:a16="http://schemas.microsoft.com/office/drawing/2014/main" id="{2A1D62B5-C2E9-4688-9736-45CA700F2E5C}"/>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46429048"/>
      </p:ext>
    </p:extLst>
  </p:cSld>
  <p:clrMapOvr>
    <a:masterClrMapping/>
  </p:clrMapOvr>
  <p:transition/>
  <p:timing/>
</p:sld>
</file>

<file path=ppt/slides/slide3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6A5F826-003B-4811-9C2F-BB237EAE69CE}"/>
              </a:ext>
            </a:extLst>
          </p:cNvPr>
          <p:cNvSpPr>
            <a:spLocks noGrp="1"/>
          </p:cNvSpPr>
          <p:nvPr>
            <p:ph idx="1"/>
          </p:nvPr>
        </p:nvSpPr>
        <p:spPr>
          <a:xfrm>
            <a:off x="365125" y="1538819"/>
            <a:ext cx="8415338" cy="465512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single table per class hierarchy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table per concrete entity class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“join” strategy, whereby fields or properties that are specific to a subclass are mapped to a different table than the fields or properties that are common to the parent class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Set </a:t>
            </a:r>
            <a:r>
              <a:rPr kumimoji="0" lang="en-US" sz="20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strategy</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element of </a:t>
            </a:r>
            <a:r>
              <a:rPr kumimoji="0" lang="en-US" sz="20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@Inheritance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one of the options defined in the javax.persistence.InheritanceType: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public enum InheritanceType {</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SINGLE_TABLE,</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JOINED,</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TABLE_PER_CLASS</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p:txBody>
      </p:sp>
      <p:sp>
        <p:nvSpPr>
          <p:cNvPr id="3" name="Title 2">
            <a:extLst>
              <a:ext uri="{FF2B5EF4-FFF2-40B4-BE49-F238E27FC236}">
                <a16:creationId xmlns:a16="http://schemas.microsoft.com/office/drawing/2014/main" id="{08007488-4C2A-4778-BE5A-2F378A038E8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Inheritance strategies</a:t>
            </a:r>
          </a:p>
        </p:txBody>
      </p:sp>
      <p:sp>
        <p:nvSpPr>
          <p:cNvPr id="4" name="Footer Placeholder 3">
            <a:extLst>
              <a:ext uri="{FF2B5EF4-FFF2-40B4-BE49-F238E27FC236}">
                <a16:creationId xmlns:a16="http://schemas.microsoft.com/office/drawing/2014/main" id="{E791CD7D-C563-418C-A5F0-ABFA1A611190}"/>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181401989"/>
      </p:ext>
    </p:extLst>
  </p:cSld>
  <p:clrMapOvr>
    <a:masterClrMapping/>
  </p:clrMapOvr>
  <p:transition/>
  <p:timing/>
</p:sld>
</file>

<file path=ppt/slides/slide3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C26C5485-CC2D-4D60-B0E4-48811733E0E7}"/>
              </a:ext>
            </a:extLst>
          </p:cNvPr>
          <p:cNvSpPr>
            <a:spLocks noGrp="1"/>
          </p:cNvSpPr>
          <p:nvPr>
            <p:ph idx="1"/>
          </p:nvPr>
        </p:nvSpPr>
        <p:spPr>
          <a:xfrm>
            <a:off x="365125" y="1538819"/>
            <a:ext cx="8415338" cy="181742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Entity manager: represented by </a:t>
            </a:r>
            <a:r>
              <a:rPr kumimoji="0" lang="en-US" sz="2000" b="0" i="1"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javax.persistence.EntityManager</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instances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Container-managed -  automatically propagated by the container, within single Java Transaction API context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@PersistenceContext</a:t>
            </a: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Application-managed: lifecycle controlled by code</a:t>
            </a:r>
          </a:p>
        </p:txBody>
      </p:sp>
      <p:sp>
        <p:nvSpPr>
          <p:cNvPr id="3" name="Title 2">
            <a:extLst>
              <a:ext uri="{FF2B5EF4-FFF2-40B4-BE49-F238E27FC236}">
                <a16:creationId xmlns:a16="http://schemas.microsoft.com/office/drawing/2014/main" id="{C8756C7F-99E2-4F06-8502-A8062A7D8F2F}"/>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Managing Entities</a:t>
            </a:r>
          </a:p>
        </p:txBody>
      </p:sp>
      <p:sp>
        <p:nvSpPr>
          <p:cNvPr id="4" name="Footer Placeholder 3">
            <a:extLst>
              <a:ext uri="{FF2B5EF4-FFF2-40B4-BE49-F238E27FC236}">
                <a16:creationId xmlns:a16="http://schemas.microsoft.com/office/drawing/2014/main" id="{7CB8F7B8-E48E-424B-8F24-0014416C5DC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
        <p:nvSpPr>
          <p:cNvPr id="5" name="Rectangle 1">
            <a:extLst>
              <a:ext uri="{FF2B5EF4-FFF2-40B4-BE49-F238E27FC236}">
                <a16:creationId xmlns:a16="http://schemas.microsoft.com/office/drawing/2014/main" id="{886E878B-52DB-49F7-B6A8-0E7ADD8780D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1pPr>
            <a:lvl2pPr marL="4572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2pPr>
            <a:lvl3pPr marL="9144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3pPr>
            <a:lvl4pPr marL="1371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4pPr>
            <a:lvl5pPr marL="18288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5pPr>
            <a:lvl6pPr marL="22860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7432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2004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b="0" i="0" normalizeH="0" noProof="0">
                <a:solidFill>
                  <a:srgbClr val="000000"/>
                </a:solidFill>
                <a:uLnTx/>
                <a:uFillTx/>
                <a:latin typeface="Arial" pitchFamily="34" charset="0"/>
                <a:ea typeface="+mn-ea"/>
                <a:cs typeface="Arial" pitchFamily="34" charset="0"/>
              </a:defRPr>
            </a:pPr>
            <a:r>
              <a:rPr kumimoji="0" lang="en-US" altLang="en-US" sz="900" b="0" i="0" u="none" strike="noStrike" cap="none" normalizeH="0" baseline="0" noProof="0">
                <a:ln>
                  <a:noFill/>
                </a:ln>
                <a:solidFill>
                  <a:srgbClr val="000000"/>
                </a:solidFill>
                <a:effectLst/>
                <a:uLnTx/>
                <a:uFillTx/>
                <a:latin typeface="Arial" pitchFamily="34" charset="0"/>
                <a:cs typeface="Arial" pitchFamily="34" charset="0"/>
              </a:rPr>
              <a:t>represented by </a:t>
            </a:r>
            <a:r>
              <a:rPr kumimoji="0" lang="en-US" altLang="en-US" sz="900" b="0" i="0" u="none" strike="noStrike" cap="none" normalizeH="0" baseline="0" noProof="0">
                <a:ln>
                  <a:noFill/>
                </a:ln>
                <a:solidFill>
                  <a:srgbClr val="000000"/>
                </a:solidFill>
                <a:effectLst/>
                <a:uLnTx/>
                <a:uFillTx/>
                <a:latin typeface="Monaco"/>
              </a:rPr>
              <a:t>javax.persistence.EntityManager</a:t>
            </a:r>
            <a:r>
              <a:rPr kumimoji="0" lang="en-US" altLang="en-US" sz="900" b="0" i="0" u="none" strike="noStrike" cap="none" normalizeH="0" baseline="0" noProof="0">
                <a:ln>
                  <a:noFill/>
                </a:ln>
                <a:solidFill>
                  <a:srgbClr val="000000"/>
                </a:solidFill>
                <a:effectLst/>
                <a:uLnTx/>
                <a:uFillTx/>
                <a:latin typeface="Arial" pitchFamily="34" charset="0"/>
                <a:cs typeface="Arial" pitchFamily="34" charset="0"/>
              </a:rPr>
              <a:t> instances</a:t>
            </a:r>
            <a:r>
              <a:rPr kumimoji="0" lang="en-US" altLang="en-US" sz="600" b="0" i="0" u="none" strike="noStrike" cap="none" normalizeH="0" baseline="0" noProof="0">
                <a:ln>
                  <a:noFill/>
                </a:ln>
                <a:solidFill>
                  <a:schemeClr val="tx1"/>
                </a:solidFill>
                <a:effectLst/>
                <a:uLnTx/>
                <a:uFillTx/>
                <a:latin typeface="Arial" pitchFamily="34" charset="0"/>
                <a:ea typeface="+mn-ea"/>
                <a:cs typeface="Arial" pitchFamily="34" charset="0"/>
              </a:rPr>
              <a:t> </a:t>
            </a: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696924924"/>
      </p:ext>
    </p:extLst>
  </p:cSld>
  <p:clrMapOvr>
    <a:masterClrMapping/>
  </p:clrMapOvr>
  <p:transition/>
  <p:timing/>
</p:sld>
</file>

<file path=ppt/slides/slide3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E03F283-A309-4589-8A6B-407E77EA0EB0}"/>
              </a:ext>
            </a:extLst>
          </p:cNvPr>
          <p:cNvSpPr>
            <a:spLocks noGrp="1"/>
          </p:cNvSpPr>
          <p:nvPr>
            <p:ph idx="1"/>
          </p:nvPr>
        </p:nvSpPr>
        <p:spPr>
          <a:xfrm>
            <a:off x="381000" y="1041023"/>
            <a:ext cx="8763000" cy="5816977"/>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@PersistenceContext</a:t>
            </a:r>
            <a:endParaRPr lang="en-US" sz="1500"/>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EntityManagerFactory emf;</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EntityManager em;</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@Resource</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UserTransaction utx;</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em = emf.createEntityManager();</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try {</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utx.begin();</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em.persist(SomeEntity);</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em.merge(AnotherEntity);</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em.remove(ThirdEntity);</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utx.commit();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catch (Exception e) {</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utx.rollback();</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p:txBody>
      </p:sp>
      <p:sp>
        <p:nvSpPr>
          <p:cNvPr id="3" name="Title 2">
            <a:extLst>
              <a:ext uri="{FF2B5EF4-FFF2-40B4-BE49-F238E27FC236}">
                <a16:creationId xmlns:a16="http://schemas.microsoft.com/office/drawing/2014/main" id="{CA8021D3-B4D0-4020-B525-972BFF8A46F1}"/>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Example</a:t>
            </a:r>
          </a:p>
        </p:txBody>
      </p:sp>
      <p:sp>
        <p:nvSpPr>
          <p:cNvPr id="4" name="Footer Placeholder 3">
            <a:extLst>
              <a:ext uri="{FF2B5EF4-FFF2-40B4-BE49-F238E27FC236}">
                <a16:creationId xmlns:a16="http://schemas.microsoft.com/office/drawing/2014/main" id="{E9709595-C03B-4023-A6AC-EA680DC2BFE0}"/>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225838201"/>
      </p:ext>
    </p:extLst>
  </p:cSld>
  <p:clrMapOvr>
    <a:masterClrMapping/>
  </p:clrMapOvr>
  <p:transition/>
  <p:timing/>
</p:sld>
</file>

<file path=ppt/slides/slide3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4E8AA881-3B87-4D95-AFB9-461C3A98F61D}"/>
              </a:ext>
            </a:extLst>
          </p:cNvPr>
          <p:cNvSpPr>
            <a:spLocks noGrp="1"/>
          </p:cNvSpPr>
          <p:nvPr>
            <p:ph idx="1"/>
          </p:nvPr>
        </p:nvSpPr>
        <p:spPr>
          <a:xfrm>
            <a:off x="355228" y="1028715"/>
            <a:ext cx="8415338" cy="4608954"/>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persistence.xml configuration file:</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&lt;persistence&gt;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&lt;persistence-unit name="OrderManagement"&gt;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&lt;description&gt;This unit manages orders and customers.</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&lt;/description&gt;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&lt;jta-data-source&gt;jdbc/MyOrderDB&lt;/jta-data-source&gt;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&lt;jar-file&gt;MyOrderApp.jar&lt;/jar-file&gt;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&lt;class&gt;com.widgets.Order&lt;/class&gt;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&lt;class&gt;com.widgets.Customer&lt;/class&gt;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&lt;/persistence-unit&gt;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&lt;/persistence&gt;</a:t>
            </a:r>
          </a:p>
        </p:txBody>
      </p:sp>
      <p:sp>
        <p:nvSpPr>
          <p:cNvPr id="3" name="Title 2">
            <a:extLst>
              <a:ext uri="{FF2B5EF4-FFF2-40B4-BE49-F238E27FC236}">
                <a16:creationId xmlns:a16="http://schemas.microsoft.com/office/drawing/2014/main" id="{7D36B31B-F066-4DF4-8274-09DBED09F177}"/>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err="1">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Persistance contexts</a:t>
            </a:r>
          </a:p>
        </p:txBody>
      </p:sp>
      <p:sp>
        <p:nvSpPr>
          <p:cNvPr id="4" name="Footer Placeholder 3">
            <a:extLst>
              <a:ext uri="{FF2B5EF4-FFF2-40B4-BE49-F238E27FC236}">
                <a16:creationId xmlns:a16="http://schemas.microsoft.com/office/drawing/2014/main" id="{67281C1E-D618-4E84-BFCB-55443989C611}"/>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669735704"/>
      </p:ext>
    </p:extLst>
  </p:cSld>
  <p:clrMapOvr>
    <a:masterClrMapping/>
  </p:clrMapOvr>
  <p:transition/>
  <p:timing/>
</p:sld>
</file>

<file path=ppt/slides/slide3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(1 of 2)</a:t>
            </a:r>
          </a:p>
        </p:txBody>
      </p:sp>
      <p:sp>
        <p:nvSpPr>
          <p:cNvPr id="49155" name="Content Placeholder 2"/>
          <p:cNvSpPr>
            <a:spLocks noGrp="1"/>
          </p:cNvSpPr>
          <p:nvPr>
            <p:ph idx="1"/>
          </p:nvPr>
        </p:nvSpPr>
        <p:spPr>
          <a:xfrm>
            <a:off x="365125" y="1538819"/>
            <a:ext cx="8415338" cy="340093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transaction is a sequence of database operations that access the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Transactions have four main properties: atomicity, consistency, isolation, and durability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provides support for transactions through the use of two statements: COMMIT, which saves changes to disk, and ROLLBACK, which restores the previous database state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Concurrency control coordinates the simultaneous execution of transactions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lock guarantees unique access to a data item by a transaction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Serializability of schedules is guaranteed through the use of two-phase locking</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3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9E5791B-46D6-436F-88A9-C4295549197D}"/>
              </a:ext>
            </a:extLst>
          </p:cNvPr>
          <p:cNvSpPr>
            <a:spLocks noGrp="1"/>
          </p:cNvSpPr>
          <p:nvPr>
            <p:ph idx="1"/>
          </p:nvPr>
        </p:nvSpPr>
        <p:spPr>
          <a:xfrm>
            <a:off x="365125" y="1538819"/>
            <a:ext cx="8415338" cy="207749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Java Persistence Query Language or the Criteria API</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SELECT DISTINCT p</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FROM Player p, IN (p.teams) AS 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WHERE t.city = :city</a:t>
            </a:r>
          </a:p>
        </p:txBody>
      </p:sp>
      <p:sp>
        <p:nvSpPr>
          <p:cNvPr id="3" name="Title 2">
            <a:extLst>
              <a:ext uri="{FF2B5EF4-FFF2-40B4-BE49-F238E27FC236}">
                <a16:creationId xmlns:a16="http://schemas.microsoft.com/office/drawing/2014/main" id="{F1EC3EF4-A8DD-4EC6-969D-D85740329218}"/>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Querying entities</a:t>
            </a:r>
          </a:p>
        </p:txBody>
      </p:sp>
      <p:sp>
        <p:nvSpPr>
          <p:cNvPr id="4" name="Footer Placeholder 3">
            <a:extLst>
              <a:ext uri="{FF2B5EF4-FFF2-40B4-BE49-F238E27FC236}">
                <a16:creationId xmlns:a16="http://schemas.microsoft.com/office/drawing/2014/main" id="{6FA43389-F1FD-4692-9A0C-310C7B9842FA}"/>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802390713"/>
      </p:ext>
    </p:extLst>
  </p:cSld>
  <p:clrMapOvr>
    <a:masterClrMapping/>
  </p:clrMapOvr>
  <p:transition/>
  <p:timing/>
</p:sld>
</file>

<file path=ppt/slides/slide3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6EDE741-A90E-48AB-8BF6-D00B5A2CA671}"/>
              </a:ext>
            </a:extLst>
          </p:cNvPr>
          <p:cNvSpPr>
            <a:spLocks noGrp="1"/>
          </p:cNvSpPr>
          <p:nvPr>
            <p:ph idx="1"/>
          </p:nvPr>
        </p:nvSpPr>
        <p:spPr>
          <a:xfrm>
            <a:off x="365125" y="1538819"/>
            <a:ext cx="8415338" cy="147732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Hibernate is a Java framework which is used to store the Java objects in the relational database system.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It is an open-source, lightweight, ORM (Object Relational Mapping) tool.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Hibernate </a:t>
            </a:r>
            <a:r>
              <a:rPr kumimoji="0" lang="en-US" sz="20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implements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Java Persistence API</a:t>
            </a:r>
          </a:p>
        </p:txBody>
      </p:sp>
      <p:sp>
        <p:nvSpPr>
          <p:cNvPr id="3" name="Title 2">
            <a:extLst>
              <a:ext uri="{FF2B5EF4-FFF2-40B4-BE49-F238E27FC236}">
                <a16:creationId xmlns:a16="http://schemas.microsoft.com/office/drawing/2014/main" id="{4552D5F9-4A15-4A53-B33A-1A2EA1D96002}"/>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Hibernate</a:t>
            </a:r>
          </a:p>
        </p:txBody>
      </p:sp>
      <p:sp>
        <p:nvSpPr>
          <p:cNvPr id="4" name="Footer Placeholder 3">
            <a:extLst>
              <a:ext uri="{FF2B5EF4-FFF2-40B4-BE49-F238E27FC236}">
                <a16:creationId xmlns:a16="http://schemas.microsoft.com/office/drawing/2014/main" id="{08F80485-8EA3-4AA8-AD2A-349542504A21}"/>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623279641"/>
      </p:ext>
    </p:extLst>
  </p:cSld>
  <p:clrMapOvr>
    <a:masterClrMapping/>
  </p:clrMapOvr>
  <p:transition/>
  <p:timing/>
</p:sld>
</file>

<file path=ppt/slides/slide3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659F826B-2AB7-48AC-B018-739FEFA9C6F5}"/>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JPA vs Hibernate</a:t>
            </a:r>
          </a:p>
        </p:txBody>
      </p:sp>
      <p:sp>
        <p:nvSpPr>
          <p:cNvPr id="4" name="Footer Placeholder 3">
            <a:extLst>
              <a:ext uri="{FF2B5EF4-FFF2-40B4-BE49-F238E27FC236}">
                <a16:creationId xmlns:a16="http://schemas.microsoft.com/office/drawing/2014/main" id="{F5028C70-3865-499E-92A3-30293CCDA798}"/>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graphicFrame>
        <p:nvGraphicFramePr>
          <p:cNvPr id="6" name="Table 5">
            <a:extLst>
              <a:ext uri="{FF2B5EF4-FFF2-40B4-BE49-F238E27FC236}">
                <a16:creationId xmlns:a16="http://schemas.microsoft.com/office/drawing/2014/main" id="{0559564E-99F2-40D2-BB10-C9CE4AB7F464}"/>
              </a:ext>
            </a:extLst>
          </p:cNvPr>
          <p:cNvGraphicFramePr>
            <a:graphicFrameLocks noGrp="1"/>
          </p:cNvGraphicFramePr>
          <p:nvPr>
            <p:extLst>
              <p:ext uri="{D42A27DB-BD31-4B8C-83A1-F6EECF244321}">
                <p14:modId xmlns:p14="http://schemas.microsoft.com/office/powerpoint/2010/main" val="3947200346"/>
              </p:ext>
            </p:extLst>
          </p:nvPr>
        </p:nvGraphicFramePr>
        <p:xfrm>
          <a:off x="381000" y="1143000"/>
          <a:ext cx="8534400" cy="5265323"/>
        </p:xfrm>
        <a:graphic>
          <a:graphicData uri="http://schemas.openxmlformats.org/drawingml/2006/table">
            <a:tbl>
              <a:tblPr firstRow="1" firstCol="1" bandRow="1">
                <a:tableStyleId>{5C22544A-7EE6-4342-B048-85BDC9FD1C3A}</a:tableStyleId>
              </a:tblPr>
              <a:tblGrid>
                <a:gridCol w="4267200">
                  <a:extLst>
                    <a:ext uri="{9D8B030D-6E8A-4147-A177-3AD203B41FA5}">
                      <a16:colId xmlns:a16="http://schemas.microsoft.com/office/drawing/2014/main" val="4246573742"/>
                    </a:ext>
                  </a:extLst>
                </a:gridCol>
                <a:gridCol w="4267200">
                  <a:extLst>
                    <a:ext uri="{9D8B030D-6E8A-4147-A177-3AD203B41FA5}">
                      <a16:colId xmlns:a16="http://schemas.microsoft.com/office/drawing/2014/main" val="547865933"/>
                    </a:ext>
                  </a:extLst>
                </a:gridCol>
              </a:tblGrid>
              <a:tr h="326512">
                <a:tc>
                  <a:txBody>
                    <a:bodyPr vert="horz" wrap="square"/>
                    <a:lstStyle/>
                    <a:p>
                      <a:pPr marL="0" marR="0">
                        <a:lnSpc>
                          <a:spcPct val="107000"/>
                        </a:lnSpc>
                        <a:spcBef>
                          <a:spcPct val="0"/>
                        </a:spcBef>
                        <a:spcAft>
                          <a:spcPct val="0"/>
                        </a:spcAft>
                      </a:pPr>
                      <a:r>
                        <a:rPr lang="en-US" sz="1600">
                          <a:effectLst/>
                        </a:rPr>
                        <a:t>JPA</a:t>
                      </a:r>
                      <a:endParaRPr lang="en-US" sz="1600">
                        <a:effectLst/>
                        <a:latin typeface="Calibri" pitchFamily="34" charset="0"/>
                        <a:ea typeface="Calibri" panose="020f0502020204030204" pitchFamily="34" charset="0"/>
                        <a:cs typeface="Times New Roman" panose="02020603050405020304" pitchFamily="18" charset="0"/>
                      </a:endParaRPr>
                    </a:p>
                  </a:txBody>
                  <a:tcPr marL="36240" marR="36240" marT="36240" marB="36240"/>
                </a:tc>
                <a:tc>
                  <a:txBody>
                    <a:bodyPr vert="horz" wrap="square"/>
                    <a:lstStyle/>
                    <a:p>
                      <a:pPr marL="0" marR="0">
                        <a:lnSpc>
                          <a:spcPct val="107000"/>
                        </a:lnSpc>
                        <a:spcBef>
                          <a:spcPct val="0"/>
                        </a:spcBef>
                        <a:spcAft>
                          <a:spcPct val="0"/>
                        </a:spcAft>
                      </a:pPr>
                      <a:r>
                        <a:rPr lang="en-US" sz="1600">
                          <a:effectLst/>
                        </a:rPr>
                        <a:t>Hibernate</a:t>
                      </a:r>
                      <a:endParaRPr lang="en-US" sz="1600">
                        <a:effectLst/>
                        <a:latin typeface="Calibri" pitchFamily="34" charset="0"/>
                        <a:ea typeface="Calibri" panose="020f0502020204030204" pitchFamily="34" charset="0"/>
                        <a:cs typeface="Times New Roman" panose="02020603050405020304" pitchFamily="18" charset="0"/>
                      </a:endParaRPr>
                    </a:p>
                  </a:txBody>
                  <a:tcPr marL="36240" marR="36240" marT="36240" marB="36240"/>
                </a:tc>
                <a:extLst>
                  <a:ext uri="{0D108BD9-81ED-4DB2-BD59-A6C34878D82A}">
                    <a16:rowId xmlns:a16="http://schemas.microsoft.com/office/drawing/2014/main" val="4145811328"/>
                  </a:ext>
                </a:extLst>
              </a:tr>
              <a:tr h="715550">
                <a:tc>
                  <a:txBody>
                    <a:bodyPr vert="horz" wrap="square"/>
                    <a:lstStyle/>
                    <a:p>
                      <a:pPr marL="190500" marR="0">
                        <a:lnSpc>
                          <a:spcPts val="1725"/>
                        </a:lnSpc>
                        <a:spcBef>
                          <a:spcPct val="0"/>
                        </a:spcBef>
                        <a:spcAft>
                          <a:spcPct val="0"/>
                        </a:spcAft>
                      </a:pPr>
                      <a:r>
                        <a:rPr lang="en-US" sz="1600">
                          <a:effectLst/>
                        </a:rPr>
                        <a:t>Java Persistence API (JPA) defines the management of relational data in the Java applications.</a:t>
                      </a:r>
                      <a:endParaRPr lang="en-US" sz="1600">
                        <a:effectLst/>
                        <a:latin typeface="Calibri" pitchFamily="34" charset="0"/>
                        <a:ea typeface="Calibri" panose="020f0502020204030204" pitchFamily="34" charset="0"/>
                        <a:cs typeface="Times New Roman" panose="02020603050405020304" pitchFamily="18" charset="0"/>
                      </a:endParaRPr>
                    </a:p>
                  </a:txBody>
                  <a:tcPr marL="24160" marR="24160" marT="24160" marB="24160"/>
                </a:tc>
                <a:tc>
                  <a:txBody>
                    <a:bodyPr vert="horz" wrap="square"/>
                    <a:lstStyle/>
                    <a:p>
                      <a:pPr marL="190500" marR="0">
                        <a:lnSpc>
                          <a:spcPts val="1725"/>
                        </a:lnSpc>
                        <a:spcBef>
                          <a:spcPct val="0"/>
                        </a:spcBef>
                        <a:spcAft>
                          <a:spcPct val="0"/>
                        </a:spcAft>
                      </a:pPr>
                      <a:r>
                        <a:rPr lang="en-US" sz="1600">
                          <a:effectLst/>
                        </a:rPr>
                        <a:t>Hibernate is an Object-Relational Mapping (ORM) tool which is used to save the state of Java object into the database.</a:t>
                      </a:r>
                      <a:endParaRPr lang="en-US" sz="1600">
                        <a:effectLst/>
                        <a:latin typeface="Calibri" pitchFamily="34" charset="0"/>
                        <a:ea typeface="Calibri" panose="020f0502020204030204" pitchFamily="34" charset="0"/>
                        <a:cs typeface="Times New Roman" panose="02020603050405020304" pitchFamily="18" charset="0"/>
                      </a:endParaRPr>
                    </a:p>
                  </a:txBody>
                  <a:tcPr marL="24160" marR="24160" marT="24160" marB="24160"/>
                </a:tc>
                <a:extLst>
                  <a:ext uri="{0D108BD9-81ED-4DB2-BD59-A6C34878D82A}">
                    <a16:rowId xmlns:a16="http://schemas.microsoft.com/office/drawing/2014/main" val="273808177"/>
                  </a:ext>
                </a:extLst>
              </a:tr>
              <a:tr h="715550">
                <a:tc>
                  <a:txBody>
                    <a:bodyPr vert="horz" wrap="square"/>
                    <a:lstStyle/>
                    <a:p>
                      <a:pPr marL="190500" marR="0">
                        <a:lnSpc>
                          <a:spcPts val="1725"/>
                        </a:lnSpc>
                        <a:spcBef>
                          <a:spcPct val="0"/>
                        </a:spcBef>
                        <a:spcAft>
                          <a:spcPct val="0"/>
                        </a:spcAft>
                      </a:pPr>
                      <a:r>
                        <a:rPr lang="en-US" sz="1600">
                          <a:effectLst/>
                        </a:rPr>
                        <a:t>It is just a specification. Various ORM tools implement it for data persistence.</a:t>
                      </a:r>
                      <a:endParaRPr lang="en-US" sz="1600">
                        <a:effectLst/>
                        <a:latin typeface="Calibri" pitchFamily="34" charset="0"/>
                        <a:ea typeface="Calibri" panose="020f0502020204030204" pitchFamily="34" charset="0"/>
                        <a:cs typeface="Times New Roman" panose="02020603050405020304" pitchFamily="18" charset="0"/>
                      </a:endParaRPr>
                    </a:p>
                  </a:txBody>
                  <a:tcPr marL="24160" marR="24160" marT="24160" marB="24160"/>
                </a:tc>
                <a:tc>
                  <a:txBody>
                    <a:bodyPr vert="horz" wrap="square"/>
                    <a:lstStyle/>
                    <a:p>
                      <a:pPr marL="190500" marR="0">
                        <a:lnSpc>
                          <a:spcPts val="1725"/>
                        </a:lnSpc>
                        <a:spcBef>
                          <a:spcPct val="0"/>
                        </a:spcBef>
                        <a:spcAft>
                          <a:spcPct val="0"/>
                        </a:spcAft>
                      </a:pPr>
                      <a:r>
                        <a:rPr lang="en-US" sz="1600">
                          <a:effectLst/>
                        </a:rPr>
                        <a:t>It is one of the most frequently used JPA implementation.</a:t>
                      </a:r>
                      <a:endParaRPr lang="en-US" sz="1600">
                        <a:effectLst/>
                        <a:latin typeface="Calibri" pitchFamily="34" charset="0"/>
                        <a:ea typeface="Calibri" panose="020f0502020204030204" pitchFamily="34" charset="0"/>
                        <a:cs typeface="Times New Roman" panose="02020603050405020304" pitchFamily="18" charset="0"/>
                      </a:endParaRPr>
                    </a:p>
                  </a:txBody>
                  <a:tcPr marL="24160" marR="24160" marT="24160" marB="24160"/>
                </a:tc>
                <a:extLst>
                  <a:ext uri="{0D108BD9-81ED-4DB2-BD59-A6C34878D82A}">
                    <a16:rowId xmlns:a16="http://schemas.microsoft.com/office/drawing/2014/main" val="907111849"/>
                  </a:ext>
                </a:extLst>
              </a:tr>
              <a:tr h="361367">
                <a:tc>
                  <a:txBody>
                    <a:bodyPr vert="horz" wrap="square"/>
                    <a:lstStyle/>
                    <a:p>
                      <a:pPr marL="190500" marR="0">
                        <a:lnSpc>
                          <a:spcPts val="1725"/>
                        </a:lnSpc>
                        <a:spcBef>
                          <a:spcPct val="0"/>
                        </a:spcBef>
                        <a:spcAft>
                          <a:spcPct val="0"/>
                        </a:spcAft>
                      </a:pPr>
                      <a:r>
                        <a:rPr lang="en-US" sz="1600">
                          <a:effectLst/>
                        </a:rPr>
                        <a:t>It is defined in javax.persistence package.</a:t>
                      </a:r>
                      <a:endParaRPr lang="en-US" sz="1600">
                        <a:effectLst/>
                        <a:latin typeface="Calibri" pitchFamily="34" charset="0"/>
                        <a:ea typeface="Calibri" panose="020f0502020204030204" pitchFamily="34" charset="0"/>
                        <a:cs typeface="Times New Roman" panose="02020603050405020304" pitchFamily="18" charset="0"/>
                      </a:endParaRPr>
                    </a:p>
                  </a:txBody>
                  <a:tcPr marL="24160" marR="24160" marT="24160" marB="24160"/>
                </a:tc>
                <a:tc>
                  <a:txBody>
                    <a:bodyPr vert="horz" wrap="square"/>
                    <a:lstStyle/>
                    <a:p>
                      <a:pPr marL="190500" marR="0">
                        <a:lnSpc>
                          <a:spcPts val="1725"/>
                        </a:lnSpc>
                        <a:spcBef>
                          <a:spcPct val="0"/>
                        </a:spcBef>
                        <a:spcAft>
                          <a:spcPct val="0"/>
                        </a:spcAft>
                      </a:pPr>
                      <a:r>
                        <a:rPr lang="en-US" sz="1600">
                          <a:effectLst/>
                        </a:rPr>
                        <a:t>It is defined in org.hibernate package.</a:t>
                      </a:r>
                      <a:endParaRPr lang="en-US" sz="1600">
                        <a:effectLst/>
                        <a:latin typeface="Calibri" pitchFamily="34" charset="0"/>
                        <a:ea typeface="Calibri" panose="020f0502020204030204" pitchFamily="34" charset="0"/>
                        <a:cs typeface="Times New Roman" panose="02020603050405020304" pitchFamily="18" charset="0"/>
                      </a:endParaRPr>
                    </a:p>
                  </a:txBody>
                  <a:tcPr marL="24160" marR="24160" marT="24160" marB="24160"/>
                </a:tc>
                <a:extLst>
                  <a:ext uri="{0D108BD9-81ED-4DB2-BD59-A6C34878D82A}">
                    <a16:rowId xmlns:a16="http://schemas.microsoft.com/office/drawing/2014/main" val="4067849210"/>
                  </a:ext>
                </a:extLst>
              </a:tr>
              <a:tr h="1069734">
                <a:tc>
                  <a:txBody>
                    <a:bodyPr vert="horz" wrap="square"/>
                    <a:lstStyle/>
                    <a:p>
                      <a:pPr marL="190500" marR="0">
                        <a:lnSpc>
                          <a:spcPts val="1725"/>
                        </a:lnSpc>
                        <a:spcBef>
                          <a:spcPct val="0"/>
                        </a:spcBef>
                        <a:spcAft>
                          <a:spcPct val="0"/>
                        </a:spcAft>
                      </a:pPr>
                      <a:r>
                        <a:rPr lang="en-US" sz="1600">
                          <a:effectLst/>
                        </a:rPr>
                        <a:t>The EntityManagerFactory interface is used to interact with the entity manager factory for the persistence unit. Thus, it provides an entity manager.</a:t>
                      </a:r>
                      <a:endParaRPr lang="en-US" sz="1600">
                        <a:effectLst/>
                        <a:latin typeface="Calibri" pitchFamily="34" charset="0"/>
                        <a:ea typeface="Calibri" panose="020f0502020204030204" pitchFamily="34" charset="0"/>
                        <a:cs typeface="Times New Roman" panose="02020603050405020304" pitchFamily="18" charset="0"/>
                      </a:endParaRPr>
                    </a:p>
                  </a:txBody>
                  <a:tcPr marL="24160" marR="24160" marT="24160" marB="24160"/>
                </a:tc>
                <a:tc>
                  <a:txBody>
                    <a:bodyPr vert="horz" wrap="square"/>
                    <a:lstStyle/>
                    <a:p>
                      <a:pPr marL="190500" marR="0">
                        <a:lnSpc>
                          <a:spcPts val="1725"/>
                        </a:lnSpc>
                        <a:spcBef>
                          <a:spcPct val="0"/>
                        </a:spcBef>
                        <a:spcAft>
                          <a:spcPct val="0"/>
                        </a:spcAft>
                      </a:pPr>
                      <a:r>
                        <a:rPr lang="en-US" sz="1600">
                          <a:effectLst/>
                        </a:rPr>
                        <a:t>It uses SessionFactory interface to create Session instances.</a:t>
                      </a:r>
                      <a:endParaRPr lang="en-US" sz="1600">
                        <a:effectLst/>
                        <a:latin typeface="Calibri" pitchFamily="34" charset="0"/>
                        <a:ea typeface="Calibri" panose="020f0502020204030204" pitchFamily="34" charset="0"/>
                        <a:cs typeface="Times New Roman" panose="02020603050405020304" pitchFamily="18" charset="0"/>
                      </a:endParaRPr>
                    </a:p>
                  </a:txBody>
                  <a:tcPr marL="24160" marR="24160" marT="24160" marB="24160"/>
                </a:tc>
                <a:extLst>
                  <a:ext uri="{0D108BD9-81ED-4DB2-BD59-A6C34878D82A}">
                    <a16:rowId xmlns:a16="http://schemas.microsoft.com/office/drawing/2014/main" val="200353456"/>
                  </a:ext>
                </a:extLst>
              </a:tr>
              <a:tr h="1144404">
                <a:tc>
                  <a:txBody>
                    <a:bodyPr vert="horz" wrap="square"/>
                    <a:lstStyle/>
                    <a:p>
                      <a:pPr marL="190500" marR="0">
                        <a:lnSpc>
                          <a:spcPts val="1725"/>
                        </a:lnSpc>
                        <a:spcBef>
                          <a:spcPct val="0"/>
                        </a:spcBef>
                        <a:spcAft>
                          <a:spcPct val="0"/>
                        </a:spcAft>
                      </a:pPr>
                      <a:r>
                        <a:rPr lang="en-US" sz="1600">
                          <a:effectLst/>
                        </a:rPr>
                        <a:t>It uses EntityManager interface to create, read, and delete operations for instances of mapped entity classes. This interface interacts with the persistence context.</a:t>
                      </a:r>
                      <a:endParaRPr lang="en-US" sz="1600">
                        <a:effectLst/>
                        <a:latin typeface="Calibri" pitchFamily="34" charset="0"/>
                        <a:ea typeface="Calibri" panose="020f0502020204030204" pitchFamily="34" charset="0"/>
                        <a:cs typeface="Times New Roman" panose="02020603050405020304" pitchFamily="18" charset="0"/>
                      </a:endParaRPr>
                    </a:p>
                  </a:txBody>
                  <a:tcPr marL="24160" marR="24160" marT="24160" marB="24160"/>
                </a:tc>
                <a:tc>
                  <a:txBody>
                    <a:bodyPr vert="horz" wrap="square"/>
                    <a:lstStyle/>
                    <a:p>
                      <a:pPr marL="190500" marR="0">
                        <a:lnSpc>
                          <a:spcPts val="1725"/>
                        </a:lnSpc>
                        <a:spcBef>
                          <a:spcPct val="0"/>
                        </a:spcBef>
                        <a:spcAft>
                          <a:spcPct val="0"/>
                        </a:spcAft>
                      </a:pPr>
                      <a:r>
                        <a:rPr lang="en-US" sz="1600">
                          <a:effectLst/>
                        </a:rPr>
                        <a:t>It uses Session interface to create, read, and delete operations for instances of mapped entity classes. It behaves as a runtime interface between a Java application and Hibernate.</a:t>
                      </a:r>
                      <a:endParaRPr lang="en-US" sz="1600">
                        <a:effectLst/>
                        <a:latin typeface="Calibri" pitchFamily="34" charset="0"/>
                        <a:ea typeface="Calibri" panose="020f0502020204030204" pitchFamily="34" charset="0"/>
                        <a:cs typeface="Times New Roman" panose="02020603050405020304" pitchFamily="18" charset="0"/>
                      </a:endParaRPr>
                    </a:p>
                  </a:txBody>
                  <a:tcPr marL="24160" marR="24160" marT="24160" marB="24160"/>
                </a:tc>
                <a:extLst>
                  <a:ext uri="{0D108BD9-81ED-4DB2-BD59-A6C34878D82A}">
                    <a16:rowId xmlns:a16="http://schemas.microsoft.com/office/drawing/2014/main" val="3186219294"/>
                  </a:ext>
                </a:extLst>
              </a:tr>
              <a:tr h="925329">
                <a:tc>
                  <a:txBody>
                    <a:bodyPr vert="horz" wrap="square"/>
                    <a:lstStyle/>
                    <a:p>
                      <a:pPr marL="190500" marR="0">
                        <a:lnSpc>
                          <a:spcPts val="1725"/>
                        </a:lnSpc>
                        <a:spcBef>
                          <a:spcPct val="0"/>
                        </a:spcBef>
                        <a:spcAft>
                          <a:spcPct val="0"/>
                        </a:spcAft>
                      </a:pPr>
                      <a:r>
                        <a:rPr lang="en-US" sz="1600">
                          <a:effectLst/>
                        </a:rPr>
                        <a:t>It uses Java Persistence Query Language (JPQL) as an object-oriented query language to perform database operations.</a:t>
                      </a:r>
                      <a:endParaRPr lang="en-US" sz="1600">
                        <a:effectLst/>
                        <a:latin typeface="Calibri" pitchFamily="34" charset="0"/>
                        <a:ea typeface="Calibri" panose="020f0502020204030204" pitchFamily="34" charset="0"/>
                        <a:cs typeface="Times New Roman" panose="02020603050405020304" pitchFamily="18" charset="0"/>
                      </a:endParaRPr>
                    </a:p>
                  </a:txBody>
                  <a:tcPr marL="24160" marR="24160" marT="24160" marB="24160"/>
                </a:tc>
                <a:tc>
                  <a:txBody>
                    <a:bodyPr vert="horz" wrap="square"/>
                    <a:lstStyle/>
                    <a:p>
                      <a:pPr marL="190500" marR="0">
                        <a:lnSpc>
                          <a:spcPts val="1725"/>
                        </a:lnSpc>
                        <a:spcBef>
                          <a:spcPct val="0"/>
                        </a:spcBef>
                        <a:spcAft>
                          <a:spcPct val="0"/>
                        </a:spcAft>
                      </a:pPr>
                      <a:r>
                        <a:rPr lang="en-US" sz="1600">
                          <a:effectLst/>
                        </a:rPr>
                        <a:t>It uses Hibernate Query Language (HQL) as an object-oriented query language to perform database operations.</a:t>
                      </a:r>
                      <a:endParaRPr lang="en-US" sz="1600">
                        <a:effectLst/>
                        <a:latin typeface="Calibri" pitchFamily="34" charset="-52"/>
                        <a:ea typeface="Calibri" panose="020f0502020204030204" pitchFamily="34" charset="0"/>
                        <a:cs typeface="Times New Roman" panose="02020603050405020304" pitchFamily="18" charset="0"/>
                      </a:endParaRPr>
                    </a:p>
                  </a:txBody>
                  <a:tcPr marL="24160" marR="24160" marT="24160" marB="24160"/>
                </a:tc>
                <a:extLst>
                  <a:ext uri="{0D108BD9-81ED-4DB2-BD59-A6C34878D82A}">
                    <a16:rowId xmlns:a16="http://schemas.microsoft.com/office/drawing/2014/main" val="1067829155"/>
                  </a:ext>
                </a:extLst>
              </a:tr>
            </a:tbl>
          </a:graphicData>
        </a:graphic>
      </p:graphicFrame>
    </p:spTree>
    <p:extLst>
      <p:ext uri="{BB962C8B-B14F-4D97-AF65-F5344CB8AC3E}">
        <p14:creationId xmlns:p14="http://schemas.microsoft.com/office/powerpoint/2010/main" val="2841184578"/>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OLAP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Architecture (2 of 2)</a:t>
            </a:r>
            <a:endParaRPr lang="en-US"/>
          </a:p>
        </p:txBody>
      </p:sp>
      <p:pic>
        <p:nvPicPr>
          <p:cNvPr id="6" name="Content Placeholder 5" descr="Figure 13.16 illustrates OLAP’s architectural components on a single computer.  " title="Figure 13.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7252" y="1295400"/>
            <a:ext cx="7544416" cy="4663689"/>
          </a:xfr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575739328"/>
      </p:ext>
    </p:extLst>
  </p:cSld>
  <p:clrMapOvr>
    <a:masterClrMapping/>
  </p:clrMapOvr>
  <p:transition/>
  <p:timing/>
</p:sld>
</file>

<file path=ppt/slides/slide3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19D85EB1-0E67-44E2-9CE1-241D114F0C33}"/>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Hibernate</a:t>
            </a:r>
          </a:p>
        </p:txBody>
      </p:sp>
      <p:sp>
        <p:nvSpPr>
          <p:cNvPr id="4" name="Footer Placeholder 3">
            <a:extLst>
              <a:ext uri="{FF2B5EF4-FFF2-40B4-BE49-F238E27FC236}">
                <a16:creationId xmlns:a16="http://schemas.microsoft.com/office/drawing/2014/main" id="{0850B016-EAD6-4958-B635-4837E573941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4338" name="Picture 2" descr="hibernate tutorial, An introduction to hibernate">
            <a:extLst>
              <a:ext uri="{FF2B5EF4-FFF2-40B4-BE49-F238E27FC236}">
                <a16:creationId xmlns:a16="http://schemas.microsoft.com/office/drawing/2014/main" id="{30292B01-6ED5-4B1A-8F7D-E994821249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7676" y="1828800"/>
            <a:ext cx="7368648" cy="248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72385"/>
      </p:ext>
    </p:extLst>
  </p:cSld>
  <p:clrMapOvr>
    <a:masterClrMapping/>
  </p:clrMapOvr>
  <p:transition/>
  <p:timing/>
</p:sld>
</file>

<file path=ppt/slides/slide3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D2EDA962-D46A-46BC-80A6-01A088F56EF0}"/>
              </a:ext>
            </a:extLst>
          </p:cNvPr>
          <p:cNvSpPr>
            <a:spLocks noGrp="1"/>
          </p:cNvSpPr>
          <p:nvPr>
            <p:ph idx="1"/>
          </p:nvPr>
        </p:nvSpPr>
        <p:spPr>
          <a:xfrm>
            <a:off x="365125" y="1538819"/>
            <a:ext cx="8415338" cy="252376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Open Source and Lightweight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Fast Performance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Independent Query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Automatic Table Creation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Simplifies Complex Join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Query Statistics and Database Status</a:t>
            </a:r>
          </a:p>
        </p:txBody>
      </p:sp>
      <p:sp>
        <p:nvSpPr>
          <p:cNvPr id="3" name="Title 2">
            <a:extLst>
              <a:ext uri="{FF2B5EF4-FFF2-40B4-BE49-F238E27FC236}">
                <a16:creationId xmlns:a16="http://schemas.microsoft.com/office/drawing/2014/main" id="{F36C0114-9EF4-4EC0-8342-3AADCD1735E7}"/>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Hibernate advantages</a:t>
            </a:r>
          </a:p>
        </p:txBody>
      </p:sp>
      <p:sp>
        <p:nvSpPr>
          <p:cNvPr id="4" name="Footer Placeholder 3">
            <a:extLst>
              <a:ext uri="{FF2B5EF4-FFF2-40B4-BE49-F238E27FC236}">
                <a16:creationId xmlns:a16="http://schemas.microsoft.com/office/drawing/2014/main" id="{58A0B45B-14C3-43A7-B02F-9239A87E0543}"/>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487010443"/>
      </p:ext>
    </p:extLst>
  </p:cSld>
  <p:clrMapOvr>
    <a:masterClrMapping/>
  </p:clrMapOvr>
  <p:transition/>
  <p:timing/>
</p:sld>
</file>

<file path=ppt/slides/slide3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4723C370-C48F-48AD-BBDC-9A934FE6D799}"/>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Hibernate architecture</a:t>
            </a:r>
          </a:p>
        </p:txBody>
      </p:sp>
      <p:sp>
        <p:nvSpPr>
          <p:cNvPr id="4" name="Footer Placeholder 3">
            <a:extLst>
              <a:ext uri="{FF2B5EF4-FFF2-40B4-BE49-F238E27FC236}">
                <a16:creationId xmlns:a16="http://schemas.microsoft.com/office/drawing/2014/main" id="{CEECA7D4-F9ED-449A-BC4B-981BC3556E3A}"/>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5362" name="Picture 2" descr="hibernate architecture">
            <a:extLst>
              <a:ext uri="{FF2B5EF4-FFF2-40B4-BE49-F238E27FC236}">
                <a16:creationId xmlns:a16="http://schemas.microsoft.com/office/drawing/2014/main" id="{F5132865-2CFE-4796-90B9-173AE188FD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7963" y="1109663"/>
            <a:ext cx="3648075"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413522"/>
      </p:ext>
    </p:extLst>
  </p:cSld>
  <p:clrMapOvr>
    <a:masterClrMapping/>
  </p:clrMapOvr>
  <p:transition/>
  <p:timing/>
</p:sld>
</file>

<file path=ppt/slides/slide3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A16822C9-DE5F-4418-A926-CB7603748CDC}"/>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Hibernate classes</a:t>
            </a:r>
          </a:p>
        </p:txBody>
      </p:sp>
      <p:sp>
        <p:nvSpPr>
          <p:cNvPr id="4" name="Footer Placeholder 3">
            <a:extLst>
              <a:ext uri="{FF2B5EF4-FFF2-40B4-BE49-F238E27FC236}">
                <a16:creationId xmlns:a16="http://schemas.microsoft.com/office/drawing/2014/main" id="{B9340261-3EDD-49D9-93ED-3CA79A8B240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6386" name="Picture 2" descr="hibernate architecture">
            <a:extLst>
              <a:ext uri="{FF2B5EF4-FFF2-40B4-BE49-F238E27FC236}">
                <a16:creationId xmlns:a16="http://schemas.microsoft.com/office/drawing/2014/main" id="{CE34E8B1-3C71-4B95-A6AD-5BEAA7826F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0175" y="1219200"/>
            <a:ext cx="634365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996305"/>
      </p:ext>
    </p:extLst>
  </p:cSld>
  <p:clrMapOvr>
    <a:masterClrMapping/>
  </p:clrMapOvr>
  <p:transition/>
  <p:timing/>
</p:sld>
</file>

<file path=ppt/slides/slide3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2F3AA679-8DA9-4802-BD10-5A5A7999C5F9}"/>
              </a:ext>
            </a:extLst>
          </p:cNvPr>
          <p:cNvSpPr>
            <a:spLocks noGrp="1"/>
          </p:cNvSpPr>
          <p:nvPr>
            <p:ph idx="1"/>
          </p:nvPr>
        </p:nvSpPr>
        <p:spPr>
          <a:xfrm>
            <a:off x="365125" y="1538819"/>
            <a:ext cx="8415338" cy="118494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Stick with SQL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Utilize a ORM framework</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Have an ad-hoc framework</a:t>
            </a:r>
          </a:p>
        </p:txBody>
      </p:sp>
      <p:sp>
        <p:nvSpPr>
          <p:cNvPr id="3" name="Title 2">
            <a:extLst>
              <a:ext uri="{FF2B5EF4-FFF2-40B4-BE49-F238E27FC236}">
                <a16:creationId xmlns:a16="http://schemas.microsoft.com/office/drawing/2014/main" id="{A845FAF1-1437-4CAD-B8D7-EF2F0B233783}"/>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err="1">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Persistance choices</a:t>
            </a:r>
          </a:p>
        </p:txBody>
      </p:sp>
      <p:sp>
        <p:nvSpPr>
          <p:cNvPr id="4" name="Footer Placeholder 3">
            <a:extLst>
              <a:ext uri="{FF2B5EF4-FFF2-40B4-BE49-F238E27FC236}">
                <a16:creationId xmlns:a16="http://schemas.microsoft.com/office/drawing/2014/main" id="{229D6D2A-FDCE-42A5-AF84-F5BC43594932}"/>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741784143"/>
      </p:ext>
    </p:extLst>
  </p:cSld>
  <p:clrMapOvr>
    <a:masterClrMapping/>
  </p:clrMapOvr>
  <p:transition/>
  <p:timing/>
</p:sld>
</file>

<file path=ppt/slides/slide3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6CC5196-6A57-4290-8ECA-F0C1EE1F5700}"/>
              </a:ext>
            </a:extLst>
          </p:cNvPr>
          <p:cNvSpPr>
            <a:spLocks noGrp="1"/>
          </p:cNvSpPr>
          <p:nvPr>
            <p:ph idx="1"/>
          </p:nvPr>
        </p:nvSpPr>
        <p:spPr>
          <a:xfrm>
            <a:off x="365125" y="1538819"/>
            <a:ext cx="8415338" cy="331013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Models are DRY (don't repeat yourself): write your model once,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easier to update and maintain.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Handling the underlying database connection(s) to localisation.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injection is more difficult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It can improve the formation of the underlying SQL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When you change the underlying database, you do not have to rewrite code.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Models use OOP, which means you an extend and inherit from Models.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1FA3ADBE-EA0C-4D2B-8502-B544F97FB61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ORM advantages</a:t>
            </a:r>
          </a:p>
        </p:txBody>
      </p:sp>
      <p:sp>
        <p:nvSpPr>
          <p:cNvPr id="4" name="Footer Placeholder 3">
            <a:extLst>
              <a:ext uri="{FF2B5EF4-FFF2-40B4-BE49-F238E27FC236}">
                <a16:creationId xmlns:a16="http://schemas.microsoft.com/office/drawing/2014/main" id="{F680475B-36F6-47BA-BEC1-C9D281D8EC2D}"/>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283059149"/>
      </p:ext>
    </p:extLst>
  </p:cSld>
  <p:clrMapOvr>
    <a:masterClrMapping/>
  </p:clrMapOvr>
  <p:transition/>
  <p:timing/>
</p:sld>
</file>

<file path=ppt/slides/slide3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ECBB72F-D6C8-4F7F-82BC-598A23528021}"/>
              </a:ext>
            </a:extLst>
          </p:cNvPr>
          <p:cNvSpPr>
            <a:spLocks noGrp="1"/>
          </p:cNvSpPr>
          <p:nvPr>
            <p:ph idx="1"/>
          </p:nvPr>
        </p:nvSpPr>
        <p:spPr>
          <a:xfrm>
            <a:off x="365125" y="1538819"/>
            <a:ext cx="8415338" cy="275767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Performance issues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 all abstractions, quite a lot of overhead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“N+1” issue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Separate queries to bring data from related table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Hides the database layer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Learning curve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Lets developers get away with not learning SQL</a:t>
            </a:r>
          </a:p>
        </p:txBody>
      </p:sp>
      <p:sp>
        <p:nvSpPr>
          <p:cNvPr id="3" name="Title 2">
            <a:extLst>
              <a:ext uri="{FF2B5EF4-FFF2-40B4-BE49-F238E27FC236}">
                <a16:creationId xmlns:a16="http://schemas.microsoft.com/office/drawing/2014/main" id="{1414E32D-8869-40D6-BC46-B1460EA915F3}"/>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ORM challenges</a:t>
            </a:r>
          </a:p>
        </p:txBody>
      </p:sp>
      <p:sp>
        <p:nvSpPr>
          <p:cNvPr id="4" name="Footer Placeholder 3">
            <a:extLst>
              <a:ext uri="{FF2B5EF4-FFF2-40B4-BE49-F238E27FC236}">
                <a16:creationId xmlns:a16="http://schemas.microsoft.com/office/drawing/2014/main" id="{AEEDE141-4928-4E14-8237-432DEB0BC69B}"/>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4230455108"/>
      </p:ext>
    </p:extLst>
  </p:cSld>
  <p:clrMapOvr>
    <a:masterClrMapping/>
  </p:clrMapOvr>
  <p:transition/>
  <p:timing/>
</p:sld>
</file>

<file path=ppt/slides/slide3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a:t>
            </a:r>
          </a:p>
        </p:txBody>
      </p:sp>
      <p:sp>
        <p:nvSpPr>
          <p:cNvPr id="49155" name="Content Placeholder 2"/>
          <p:cNvSpPr>
            <a:spLocks noGrp="1"/>
          </p:cNvSpPr>
          <p:nvPr>
            <p:ph idx="1"/>
          </p:nvPr>
        </p:nvSpPr>
        <p:spPr>
          <a:xfrm>
            <a:off x="365125" y="1538819"/>
            <a:ext cx="8415338" cy="35548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Application persistence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Object-Oriented and Relational Model are similar ways to model a domain, but with differences in practice: Object-Relational Mismatch</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Object-Relational Mapping is a set of techniques to bridge a mismatch</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Java Persistence API (JPA): an abstract specification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Hibernate is an ORM framework between Java and RDBMS with many important technical advantages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 JPA “persistence provider”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Has typical advantages and limitations of a “leaking abstraction”</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42963382"/>
      </p:ext>
    </p:extLst>
  </p:cSld>
  <p:clrMapOvr>
    <a:masterClrMapping/>
  </p:clrMapOvr>
  <p:transition/>
  <p:timing/>
</p:sld>
</file>

<file path=ppt/slides/slide3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944880" y="2520740"/>
            <a:ext cx="7254240" cy="1028277"/>
          </a:xfrm>
        </p:spPr>
        <p:txBody>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Segoe UI" panose="020b0502040204020203" pitchFamily="34" charset="0"/>
                <a:ea typeface="+mj-ea"/>
                <a:cs typeface="Segoe UI" panose="020b0502040204020203" pitchFamily="34" charset="0"/>
                <a:sym typeface="Wingdings" charset="2"/>
              </a:defRPr>
            </a:pPr>
            <a: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t>Database Management</a:t>
            </a:r>
            <a:b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Week 13</a:t>
            </a:r>
            <a:b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Polyglot Persistence</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marL="0" marR="0" lvl="0" indent="0" algn="ctr" defTabSz="914400" fontAlgn="base">
              <a:lnSpc>
                <a:spcPct val="90000"/>
              </a:lnSpc>
              <a:spcBef>
                <a:spcPct val="20000"/>
              </a:spcBef>
              <a:spcAft>
                <a:spcPct val="0"/>
              </a:spcAft>
              <a:buSzTx/>
              <a:buNone/>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defRPr>
            </a:pP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School of Engineering and Computing Sciences</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Fall 2020</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endParaRPr lang="en-US" altLang="en-US" sz="1680"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1744980" y="4495800"/>
            <a:ext cx="5440680" cy="1050502"/>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Arial" pitchFamily="34" charset="0"/>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defTabSz="640057" fontAlgn="base">
              <a:spcBef>
                <a:spcPct val="20000"/>
              </a:spcBef>
              <a:spcAft>
                <a:spcPct val="0"/>
              </a:spcAft>
              <a:buNone/>
              <a:defRPr kumimoji="0" sz="2600" b="0" i="0" normalizeH="0" noProof="0">
                <a:solidFill>
                  <a:srgbClr val="222222"/>
                </a:solidFill>
                <a:uLnTx/>
                <a:uFillTx/>
                <a:latin typeface="+mn-lt"/>
                <a:ea typeface="+mn-ea"/>
                <a:cs typeface="+mn-cs"/>
              </a:defRPr>
            </a:pPr>
            <a:r>
              <a:rPr kumimoji="0" lang="en-US" altLang="en-US" sz="1820" b="0" i="0" kern="0" normalizeH="0" noProof="0">
                <a:solidFill>
                  <a:srgbClr val="222222"/>
                </a:solidFill>
                <a:uLnTx/>
                <a:uFillTx/>
                <a:latin typeface="Arial" pitchFamily="34" charset="0"/>
                <a:sym typeface="Arial" pitchFamily="34" charset="0"/>
              </a:rPr>
              <a:t>Dr. Stan Ustymenko</a:t>
            </a:r>
          </a:p>
          <a:p>
            <a:pPr marL="0" indent="0" algn="ctr" defTabSz="640057" fontAlgn="base">
              <a:spcBef>
                <a:spcPct val="20000"/>
              </a:spcBef>
              <a:spcAft>
                <a:spcPct val="0"/>
              </a:spcAft>
              <a:buNone/>
              <a:defRPr kumimoji="0" sz="2600" b="0" i="0" normalizeH="0" noProof="0">
                <a:solidFill>
                  <a:srgbClr val="222222"/>
                </a:solidFill>
                <a:uLnTx/>
                <a:uFillTx/>
                <a:latin typeface="+mn-lt"/>
                <a:ea typeface="+mn-ea"/>
                <a:cs typeface="+mn-cs"/>
              </a:defRPr>
            </a:pPr>
            <a:r>
              <a:rPr kumimoji="0" lang="en-US" altLang="en-US" sz="1820" b="0" i="0" kern="0" normalizeH="0" noProof="0">
                <a:solidFill>
                  <a:srgbClr val="222222"/>
                </a:solidFill>
                <a:uLnTx/>
                <a:uFillTx/>
                <a:latin typeface="Arial" pitchFamily="34" charset="0"/>
                <a:sym typeface="Arial" pitchFamily="34" charset="0"/>
              </a:rPr>
              <a:t>stanislav.ustymenko@tamucc.edu</a:t>
            </a:r>
          </a:p>
        </p:txBody>
      </p:sp>
    </p:spTree>
  </p:cSld>
  <p:clrMapOvr>
    <a:masterClrMapping/>
  </p:clrMapOvr>
  <p:transition/>
  <p:timing/>
</p:sld>
</file>

<file path=ppt/slides/slide3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3" name="Content Placeholder 2"/>
          <p:cNvSpPr>
            <a:spLocks noGrp="1"/>
          </p:cNvSpPr>
          <p:nvPr>
            <p:ph idx="1"/>
          </p:nvPr>
        </p:nvSpPr>
        <p:spPr>
          <a:xfrm>
            <a:off x="365125" y="1538819"/>
            <a:ext cx="8415338" cy="266226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Concepts and Ideas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Enterprise IS Design and diverse databases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Polyglot Persistence design approach</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Diverse data in JPA &amp; Hibernate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Limitations &amp; Issues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529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Relational OLAP</a:t>
            </a:r>
            <a:endParaRPr lang="en-US" altLang="en-US" smtClean="0"/>
          </a:p>
        </p:txBody>
      </p:sp>
      <p:sp>
        <p:nvSpPr>
          <p:cNvPr id="55299" name="Content Placeholder 2"/>
          <p:cNvSpPr>
            <a:spLocks noGrp="1"/>
          </p:cNvSpPr>
          <p:nvPr>
            <p:ph idx="1"/>
          </p:nvPr>
        </p:nvSpPr>
        <p:spPr>
          <a:xfrm>
            <a:off x="365125" y="1538819"/>
            <a:ext cx="8415338" cy="236218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Relational online analytical processing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ROLAP)</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OLAP functionality using relational databases and familiar relational tools to store and analyze multidimensional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Extensions added to traditional RDBMS technology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Multidimensional data schema support within the RDBMS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access language and query performance optimized for multidimensional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Support for very large databases (VLDBs)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Rectangle 2">
            <a:extLst>
              <a:ext uri="{FF2B5EF4-FFF2-40B4-BE49-F238E27FC236}">
                <a16:creationId xmlns:a16="http://schemas.microsoft.com/office/drawing/2014/main" id="{A6FDB5D4-A477-4AC2-AE76-824C2924D34F}"/>
              </a:ext>
            </a:extLst>
          </p:cNvPr>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Motivation</a:t>
            </a:r>
          </a:p>
        </p:txBody>
      </p:sp>
      <p:sp>
        <p:nvSpPr>
          <p:cNvPr id="22531" name="Rectangle 3">
            <a:extLst>
              <a:ext uri="{FF2B5EF4-FFF2-40B4-BE49-F238E27FC236}">
                <a16:creationId xmlns:a16="http://schemas.microsoft.com/office/drawing/2014/main" id="{DBBEB735-505D-4B21-91D2-ED80422CB973}"/>
              </a:ext>
            </a:extLst>
          </p:cNvPr>
          <p:cNvSpPr>
            <a:spLocks noGrp="1" noChangeArrowheads="1"/>
          </p:cNvSpPr>
          <p:nvPr>
            <p:ph type="body" idx="4294967295"/>
          </p:nvPr>
        </p:nvSpPr>
        <p:spPr>
          <a:xfrm>
            <a:off x="866775" y="1333500"/>
            <a:ext cx="7921625" cy="451508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With NoSQL, relational model is no longer the only choice for data architecture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Each approach “shines” when use case is compatible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Performance gains of newer technologies turn to losses when application is squeezed into ill-fitting model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Good example: a graph database is great for social media data! But if you use it for an inventory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Often, there is no one size fits all solution to data storage.</a:t>
            </a:r>
            <a:endParaRPr lang="en-US" altLang="en-US" sz="2800"/>
          </a:p>
        </p:txBody>
      </p:sp>
    </p:spTree>
  </p:cSld>
  <p:clrMapOvr>
    <a:masterClrMapping/>
  </p:clrMapOvr>
  <p:transition/>
  <p:timing/>
</p:sld>
</file>

<file path=ppt/slides/slide3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191DD45E-3899-4A1D-ADBA-49E50571F08B}"/>
              </a:ext>
            </a:extLst>
          </p:cNvPr>
          <p:cNvSpPr>
            <a:spLocks noGrp="1"/>
          </p:cNvSpPr>
          <p:nvPr>
            <p:ph idx="1"/>
          </p:nvPr>
        </p:nvSpPr>
        <p:spPr>
          <a:xfrm>
            <a:off x="365125" y="1538819"/>
            <a:ext cx="8415338" cy="429963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Grows from the idea of “polyglot programming”: mixing languages within single project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Idea is to use strengths of each methodology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Using a variety of languages according to the context in which your working</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Polyglot </a:t>
            </a:r>
            <a:r>
              <a:rPr kumimoji="0" lang="en-US" sz="28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persistence</a:t>
            </a: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is applying same principle to databases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PP is more of an </a:t>
            </a:r>
            <a:r>
              <a:rPr kumimoji="0" lang="en-US" sz="28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enterprise architecture design pattern </a:t>
            </a: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than a particular technology</a:t>
            </a:r>
          </a:p>
        </p:txBody>
      </p:sp>
      <p:sp>
        <p:nvSpPr>
          <p:cNvPr id="3" name="Title 2">
            <a:extLst>
              <a:ext uri="{FF2B5EF4-FFF2-40B4-BE49-F238E27FC236}">
                <a16:creationId xmlns:a16="http://schemas.microsoft.com/office/drawing/2014/main" id="{292265EF-A503-4E0B-9948-AEFB811226E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Polyglot persistence</a:t>
            </a:r>
          </a:p>
        </p:txBody>
      </p:sp>
      <p:sp>
        <p:nvSpPr>
          <p:cNvPr id="4" name="Footer Placeholder 3">
            <a:extLst>
              <a:ext uri="{FF2B5EF4-FFF2-40B4-BE49-F238E27FC236}">
                <a16:creationId xmlns:a16="http://schemas.microsoft.com/office/drawing/2014/main" id="{422B8BF8-A6B2-4734-B5F4-EA0469920F3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069874195"/>
      </p:ext>
    </p:extLst>
  </p:cSld>
  <p:clrMapOvr>
    <a:masterClrMapping/>
  </p:clrMapOvr>
  <p:transition/>
  <p:timing/>
</p:sld>
</file>

<file path=ppt/slides/slide3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1909794-689F-4BC8-9052-B7F4A25D8606}"/>
              </a:ext>
            </a:extLst>
          </p:cNvPr>
          <p:cNvSpPr>
            <a:spLocks noGrp="1"/>
          </p:cNvSpPr>
          <p:nvPr>
            <p:ph idx="1"/>
          </p:nvPr>
        </p:nvSpPr>
        <p:spPr>
          <a:xfrm>
            <a:off x="365125" y="1538819"/>
            <a:ext cx="8415338" cy="297004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Finances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Product Catalog</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Product reviews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Analytics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Shopping cart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User log</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Traditional approach: put everything into a RDBMS</a:t>
            </a:r>
          </a:p>
        </p:txBody>
      </p:sp>
      <p:sp>
        <p:nvSpPr>
          <p:cNvPr id="3" name="Title 2">
            <a:extLst>
              <a:ext uri="{FF2B5EF4-FFF2-40B4-BE49-F238E27FC236}">
                <a16:creationId xmlns:a16="http://schemas.microsoft.com/office/drawing/2014/main" id="{BF28C77C-996A-4F76-A740-B1BA0524A39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Hypothetical example: e-Commerce</a:t>
            </a:r>
          </a:p>
        </p:txBody>
      </p:sp>
      <p:sp>
        <p:nvSpPr>
          <p:cNvPr id="4" name="Footer Placeholder 3">
            <a:extLst>
              <a:ext uri="{FF2B5EF4-FFF2-40B4-BE49-F238E27FC236}">
                <a16:creationId xmlns:a16="http://schemas.microsoft.com/office/drawing/2014/main" id="{9260825A-D936-46CB-9C19-B37D0FEB9DA4}"/>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40854048"/>
      </p:ext>
    </p:extLst>
  </p:cSld>
  <p:clrMapOvr>
    <a:masterClrMapping/>
  </p:clrMapOvr>
  <p:transition/>
  <p:timing/>
</p:sld>
</file>

<file path=ppt/slides/slide3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EC6CA38-03AB-4F47-9D10-C934D269AC54}"/>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Traditional approach</a:t>
            </a:r>
          </a:p>
        </p:txBody>
      </p:sp>
      <p:sp>
        <p:nvSpPr>
          <p:cNvPr id="4" name="Footer Placeholder 3">
            <a:extLst>
              <a:ext uri="{FF2B5EF4-FFF2-40B4-BE49-F238E27FC236}">
                <a16:creationId xmlns:a16="http://schemas.microsoft.com/office/drawing/2014/main" id="{B43BD2F9-332D-446F-933B-6F4C5D9018F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3074" name="Picture 2">
            <a:extLst>
              <a:ext uri="{FF2B5EF4-FFF2-40B4-BE49-F238E27FC236}">
                <a16:creationId xmlns:a16="http://schemas.microsoft.com/office/drawing/2014/main" id="{1A7C3E7A-D94B-43E3-AA78-092C9406EA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52600" y="1607344"/>
            <a:ext cx="4554131" cy="3643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450612"/>
      </p:ext>
    </p:extLst>
  </p:cSld>
  <p:clrMapOvr>
    <a:masterClrMapping/>
  </p:clrMapOvr>
  <p:transition/>
  <p:timing/>
</p:sld>
</file>

<file path=ppt/slides/slide3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7F9B50C-44C7-4A3C-959C-882E4E399B6A}"/>
              </a:ext>
            </a:extLst>
          </p:cNvPr>
          <p:cNvSpPr>
            <a:spLocks noGrp="1"/>
          </p:cNvSpPr>
          <p:nvPr>
            <p:ph idx="1"/>
          </p:nvPr>
        </p:nvSpPr>
        <p:spPr>
          <a:xfrm>
            <a:off x="365125" y="1538819"/>
            <a:ext cx="8415338" cy="255608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General approach to increase modularity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Instead of monolythic applications, break up into pieces, usually along the lines of business capabilities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 usual, gains are achieved when </a:t>
            </a:r>
            <a:r>
              <a:rPr kumimoji="0" lang="en-US" sz="20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coupling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between components is kept to minimum</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Overview: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hlinkClick r:id="rId2"/>
              </a:rPr>
              <a:t>https://martinfowler.com/articles/microservices.html</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t>
            </a:r>
          </a:p>
        </p:txBody>
      </p:sp>
      <p:sp>
        <p:nvSpPr>
          <p:cNvPr id="3" name="Title 2">
            <a:extLst>
              <a:ext uri="{FF2B5EF4-FFF2-40B4-BE49-F238E27FC236}">
                <a16:creationId xmlns:a16="http://schemas.microsoft.com/office/drawing/2014/main" id="{221052FC-BC8A-4CEA-A4D6-C7C5F575CBC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Microservices architecture</a:t>
            </a:r>
          </a:p>
        </p:txBody>
      </p:sp>
      <p:sp>
        <p:nvSpPr>
          <p:cNvPr id="4" name="Footer Placeholder 3">
            <a:extLst>
              <a:ext uri="{FF2B5EF4-FFF2-40B4-BE49-F238E27FC236}">
                <a16:creationId xmlns:a16="http://schemas.microsoft.com/office/drawing/2014/main" id="{34E24A2D-421E-4405-AFF4-92A52DC23961}"/>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622611080"/>
      </p:ext>
    </p:extLst>
  </p:cSld>
  <p:clrMapOvr>
    <a:masterClrMapping/>
  </p:clrMapOvr>
  <p:transition/>
  <p:timing/>
</p:sld>
</file>

<file path=ppt/slides/slide3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28CA4B08-69BF-44EC-93FC-3854FDD9EF99}"/>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Microservices</a:t>
            </a:r>
          </a:p>
        </p:txBody>
      </p:sp>
      <p:sp>
        <p:nvSpPr>
          <p:cNvPr id="4" name="Footer Placeholder 3">
            <a:extLst>
              <a:ext uri="{FF2B5EF4-FFF2-40B4-BE49-F238E27FC236}">
                <a16:creationId xmlns:a16="http://schemas.microsoft.com/office/drawing/2014/main" id="{12F3A849-4129-4E6D-8D94-EF65F0192CB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026" name="Picture 2">
            <a:extLst>
              <a:ext uri="{FF2B5EF4-FFF2-40B4-BE49-F238E27FC236}">
                <a16:creationId xmlns:a16="http://schemas.microsoft.com/office/drawing/2014/main" id="{57460E98-DE41-4247-BE80-2AEFD2460F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66800" y="1524000"/>
            <a:ext cx="5793714" cy="33306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C5F5F2-DD94-4894-822F-8D83820C74BC}"/>
              </a:ext>
            </a:extLst>
          </p:cNvPr>
          <p:cNvSpPr txBox="1"/>
          <p:nvPr/>
        </p:nvSpPr>
        <p:spPr>
          <a:xfrm>
            <a:off x="1524000" y="5486400"/>
            <a:ext cx="3200400" cy="369332"/>
          </a:xfrm>
          <a:prstGeom prst="rect">
            <a:avLst/>
          </a:prstGeom>
          <a:noFill/>
        </p:spPr>
        <p:txBody>
          <a:bodyPr wrap="square" rtlCol="0">
            <a:spAutoFit/>
          </a:bodyP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b="0" i="0" normalizeH="0" noProof="0">
                <a:solidFill>
                  <a:srgbClr val="000000"/>
                </a:solidFill>
                <a:uLnTx/>
                <a:uFillTx/>
                <a:latin typeface="Georgia" panose="02040502050405020303" pitchFamily="18" charset="0"/>
                <a:ea typeface="+mn-ea"/>
                <a:cs typeface="Arial" pitchFamily="34" charset="0"/>
              </a:rPr>
              <a:t>© Martin Fowler</a:t>
            </a:r>
          </a:p>
        </p:txBody>
      </p:sp>
    </p:spTree>
    <p:extLst>
      <p:ext uri="{BB962C8B-B14F-4D97-AF65-F5344CB8AC3E}">
        <p14:creationId xmlns:p14="http://schemas.microsoft.com/office/powerpoint/2010/main" val="828998392"/>
      </p:ext>
    </p:extLst>
  </p:cSld>
  <p:clrMapOvr>
    <a:masterClrMapping/>
  </p:clrMapOvr>
  <p:transition/>
  <p:timing/>
</p:sld>
</file>

<file path=ppt/slides/slide3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4E07577-FA3C-405E-B165-DF3B1F0FE1D0}"/>
              </a:ext>
            </a:extLst>
          </p:cNvPr>
          <p:cNvSpPr>
            <a:spLocks noGrp="1"/>
          </p:cNvSpPr>
          <p:nvPr>
            <p:ph idx="1"/>
          </p:nvPr>
        </p:nvSpPr>
        <p:spPr>
          <a:xfrm>
            <a:off x="365125" y="1538819"/>
            <a:ext cx="8415338" cy="359790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Now, instead of a single DB, we are free to choose solutions suitable for each unit:</a:t>
            </a:r>
          </a:p>
          <a:p>
            <a:pPr marL="400050" marR="0" lvl="1" indent="-171450" algn="l" defTabSz="914400" fontAlgn="base">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original RDBMS with relational data model for financial data (such as checkouts, invoices, refunds, and more) &amp; reporting.</a:t>
            </a:r>
          </a:p>
          <a:p>
            <a:pPr marL="400050" marR="0" lvl="1" indent="-171450" algn="l" defTabSz="914400" fontAlgn="base">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MongoDB with flexible document data model for product catalog.</a:t>
            </a:r>
          </a:p>
          <a:p>
            <a:pPr marL="400050" marR="0" lvl="1" indent="-171450" algn="l" defTabSz="914400" fontAlgn="base">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Cassandra for high volume use cases such as real-time analytics (using Apache Spark) and user activity logs.</a:t>
            </a:r>
          </a:p>
          <a:p>
            <a:pPr marL="400050" marR="0" lvl="1" indent="-171450" algn="l" defTabSz="914400" fontAlgn="base">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Riak key-value store for managing shopping cart.</a:t>
            </a:r>
          </a:p>
          <a:p>
            <a:pPr marL="400050" marR="0" lvl="1" indent="-171450" algn="l" defTabSz="914400" fontAlgn="base">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Redis for managing user sessions and an in-memory cache for low latency reads.</a:t>
            </a:r>
          </a:p>
          <a:p>
            <a:pPr marL="400050" marR="0" lvl="1" indent="-171450" algn="l" defTabSz="914400" fontAlgn="base">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Neo4J graph database for storing recommendations.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6222C2ED-DBA2-48F6-91C4-FCDA8F4CC4A7}"/>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Back to example</a:t>
            </a:r>
          </a:p>
        </p:txBody>
      </p:sp>
      <p:sp>
        <p:nvSpPr>
          <p:cNvPr id="4" name="Footer Placeholder 3">
            <a:extLst>
              <a:ext uri="{FF2B5EF4-FFF2-40B4-BE49-F238E27FC236}">
                <a16:creationId xmlns:a16="http://schemas.microsoft.com/office/drawing/2014/main" id="{49276DDD-22A9-49B1-A3F4-E0B208CB4800}"/>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450415313"/>
      </p:ext>
    </p:extLst>
  </p:cSld>
  <p:clrMapOvr>
    <a:masterClrMapping/>
  </p:clrMapOvr>
  <p:transition/>
  <p:timing/>
</p:sld>
</file>

<file path=ppt/slides/slide3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D123E59D-13AB-40DE-9111-450130E9D28E}"/>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endParaRPr lang="en-US"/>
          </a:p>
        </p:txBody>
      </p:sp>
      <p:sp>
        <p:nvSpPr>
          <p:cNvPr id="4" name="Footer Placeholder 3">
            <a:extLst>
              <a:ext uri="{FF2B5EF4-FFF2-40B4-BE49-F238E27FC236}">
                <a16:creationId xmlns:a16="http://schemas.microsoft.com/office/drawing/2014/main" id="{826DF7C0-8EFB-47F5-94EE-A9F3569598D3}"/>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2050" name="Picture 2">
            <a:extLst>
              <a:ext uri="{FF2B5EF4-FFF2-40B4-BE49-F238E27FC236}">
                <a16:creationId xmlns:a16="http://schemas.microsoft.com/office/drawing/2014/main" id="{B6DEDAC2-058E-4E4C-9164-487C221806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71600" y="1729611"/>
            <a:ext cx="6634085" cy="339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016818"/>
      </p:ext>
    </p:extLst>
  </p:cSld>
  <p:clrMapOvr>
    <a:masterClrMapping/>
  </p:clrMapOvr>
  <p:transition/>
  <p:timing/>
</p:sld>
</file>

<file path=ppt/slides/slide3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64865D20-B240-41A0-BE5D-D831850D517F}"/>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Polyglot data architecture</a:t>
            </a:r>
          </a:p>
        </p:txBody>
      </p:sp>
      <p:sp>
        <p:nvSpPr>
          <p:cNvPr id="4" name="Footer Placeholder 3">
            <a:extLst>
              <a:ext uri="{FF2B5EF4-FFF2-40B4-BE49-F238E27FC236}">
                <a16:creationId xmlns:a16="http://schemas.microsoft.com/office/drawing/2014/main" id="{D503AE44-EEDC-4E13-B773-64BBD8E20753}"/>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4098" name="Picture 2">
            <a:extLst>
              <a:ext uri="{FF2B5EF4-FFF2-40B4-BE49-F238E27FC236}">
                <a16:creationId xmlns:a16="http://schemas.microsoft.com/office/drawing/2014/main" id="{0C785989-88A5-4AC7-A189-8B04422B57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76992" y="2209800"/>
            <a:ext cx="5345160" cy="310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559791"/>
      </p:ext>
    </p:extLst>
  </p:cSld>
  <p:clrMapOvr>
    <a:masterClrMapping/>
  </p:clrMapOvr>
  <p:transition/>
  <p:timing/>
</p:sld>
</file>

<file path=ppt/slides/slide3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3140440-FFAB-435A-BC31-5C722FFB93D2}"/>
              </a:ext>
            </a:extLst>
          </p:cNvPr>
          <p:cNvSpPr>
            <a:spLocks noGrp="1"/>
          </p:cNvSpPr>
          <p:nvPr>
            <p:ph idx="1"/>
          </p:nvPr>
        </p:nvSpPr>
        <p:spPr>
          <a:xfrm>
            <a:off x="365125" y="1538819"/>
            <a:ext cx="8415338" cy="235449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It is not necessary for the application to use a single data store for all of its needs, since different databases are built for different purposes and not all problems can be elegantly solved by a singe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Even using specialized relational databases for different purposes, such as data warehousing appliances or analytics appliances within the same application, can be viewed as polyglot persistence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7A8B75BF-B5CB-49BE-A200-D4C88B9502F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Consequences</a:t>
            </a:r>
          </a:p>
        </p:txBody>
      </p:sp>
      <p:sp>
        <p:nvSpPr>
          <p:cNvPr id="4" name="Footer Placeholder 3">
            <a:extLst>
              <a:ext uri="{FF2B5EF4-FFF2-40B4-BE49-F238E27FC236}">
                <a16:creationId xmlns:a16="http://schemas.microsoft.com/office/drawing/2014/main" id="{F394C032-A4A6-4823-8F3F-9F269AB1C610}"/>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12113339"/>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Multidimensional OLAP</a:t>
            </a:r>
            <a:endParaRPr lang="en-US" altLang="en-US" smtClean="0"/>
          </a:p>
        </p:txBody>
      </p:sp>
      <p:sp>
        <p:nvSpPr>
          <p:cNvPr id="56323" name="Content Placeholder 2"/>
          <p:cNvSpPr>
            <a:spLocks noGrp="1"/>
          </p:cNvSpPr>
          <p:nvPr>
            <p:ph idx="1"/>
          </p:nvPr>
        </p:nvSpPr>
        <p:spPr>
          <a:xfrm>
            <a:off x="365125" y="1538819"/>
            <a:ext cx="8415338" cy="229755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Multidimensional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online analytical processing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MOLAP)</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Extends OLAP functionality to multidimensional database management systems (MDBMSs)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MDBMS uses proprietary techniques store data in matrix-like </a:t>
            </a:r>
            <a:r>
              <a:rPr kumimoji="0" lang="en-US" altLang="en-US" sz="1600" b="0" i="1"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t>
            </a: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-dimensional arrays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End users visualize stored data as a  three dimensional data cube</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Grow to </a:t>
            </a:r>
            <a:r>
              <a:rPr kumimoji="0" lang="en-US" altLang="en-US" sz="1400" b="0" i="1"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t>
            </a:r>
            <a:r>
              <a:rPr kumimoji="0" lang="en-US" alt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number dimensions, thus becoming hypercubes</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Held in memory in a cube cache to speed access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Sparsity: measures density of data held in the data cube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813EC53E-C1EB-4FEB-84BC-9DDE34065606}"/>
              </a:ext>
            </a:extLst>
          </p:cNvPr>
          <p:cNvSpPr>
            <a:spLocks noGrp="1"/>
          </p:cNvSpPr>
          <p:nvPr>
            <p:ph idx="1"/>
          </p:nvPr>
        </p:nvSpPr>
        <p:spPr>
          <a:xfrm>
            <a:off x="365125" y="1538819"/>
            <a:ext cx="8415338" cy="190821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 we move towards multiple data stores in the application, there may be other applications in the enterprise that could benefit from the use of our data stores or the data stored in them.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EG., the graph data store can serve data to other applications that need to understand, for example, which products are being bought by a certain segment of the customer base.</a:t>
            </a:r>
          </a:p>
        </p:txBody>
      </p:sp>
      <p:sp>
        <p:nvSpPr>
          <p:cNvPr id="3" name="Title 2">
            <a:extLst>
              <a:ext uri="{FF2B5EF4-FFF2-40B4-BE49-F238E27FC236}">
                <a16:creationId xmlns:a16="http://schemas.microsoft.com/office/drawing/2014/main" id="{31F09713-BD75-48A7-81EA-6271385D0B21}"/>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Design choice: service wrappers</a:t>
            </a:r>
          </a:p>
        </p:txBody>
      </p:sp>
      <p:sp>
        <p:nvSpPr>
          <p:cNvPr id="4" name="Footer Placeholder 3">
            <a:extLst>
              <a:ext uri="{FF2B5EF4-FFF2-40B4-BE49-F238E27FC236}">
                <a16:creationId xmlns:a16="http://schemas.microsoft.com/office/drawing/2014/main" id="{AFA09E4C-DC57-4CEA-845D-9B78D541E501}"/>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122" name="Picture 2">
            <a:extLst>
              <a:ext uri="{FF2B5EF4-FFF2-40B4-BE49-F238E27FC236}">
                <a16:creationId xmlns:a16="http://schemas.microsoft.com/office/drawing/2014/main" id="{C342F521-05BE-476F-B1E7-D23789D446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23626" y="3429000"/>
            <a:ext cx="523875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25712"/>
      </p:ext>
    </p:extLst>
  </p:cSld>
  <p:clrMapOvr>
    <a:masterClrMapping/>
  </p:clrMapOvr>
  <p:transition/>
  <p:timing/>
</p:sld>
</file>

<file path=ppt/slides/slide3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C4DABB9D-47EB-4F9D-8B8B-8B166C23B41B}"/>
              </a:ext>
            </a:extLst>
          </p:cNvPr>
          <p:cNvSpPr>
            <a:spLocks noGrp="1"/>
          </p:cNvSpPr>
          <p:nvPr>
            <p:ph idx="1"/>
          </p:nvPr>
        </p:nvSpPr>
        <p:spPr>
          <a:xfrm>
            <a:off x="365125" y="1538819"/>
            <a:ext cx="8415338" cy="132343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Wrap all databases into services, letting the application to only talk to a bunch of services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This allows for the databases inside the services to evolve without you having to change the dependent applications</a:t>
            </a:r>
          </a:p>
        </p:txBody>
      </p:sp>
      <p:sp>
        <p:nvSpPr>
          <p:cNvPr id="3" name="Title 2">
            <a:extLst>
              <a:ext uri="{FF2B5EF4-FFF2-40B4-BE49-F238E27FC236}">
                <a16:creationId xmlns:a16="http://schemas.microsoft.com/office/drawing/2014/main" id="{F621C543-BCBF-4AEA-BED3-490EC3B2CD57}"/>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Services</a:t>
            </a:r>
          </a:p>
        </p:txBody>
      </p:sp>
      <p:sp>
        <p:nvSpPr>
          <p:cNvPr id="4" name="Footer Placeholder 3">
            <a:extLst>
              <a:ext uri="{FF2B5EF4-FFF2-40B4-BE49-F238E27FC236}">
                <a16:creationId xmlns:a16="http://schemas.microsoft.com/office/drawing/2014/main" id="{FFF5C879-1F24-4AE3-94C8-F0BB7C664B03}"/>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984204927"/>
      </p:ext>
    </p:extLst>
  </p:cSld>
  <p:clrMapOvr>
    <a:masterClrMapping/>
  </p:clrMapOvr>
  <p:transition/>
  <p:timing/>
</p:sld>
</file>

<file path=ppt/slides/slide3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3EB59E23-E8C4-429E-9C7D-CC5CC72C659E}"/>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Talk to the service</a:t>
            </a:r>
          </a:p>
        </p:txBody>
      </p:sp>
      <p:sp>
        <p:nvSpPr>
          <p:cNvPr id="4" name="Footer Placeholder 3">
            <a:extLst>
              <a:ext uri="{FF2B5EF4-FFF2-40B4-BE49-F238E27FC236}">
                <a16:creationId xmlns:a16="http://schemas.microsoft.com/office/drawing/2014/main" id="{8C5D4330-CEB5-4763-89CB-26D53040F88C}"/>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6146" name="Picture 2">
            <a:extLst>
              <a:ext uri="{FF2B5EF4-FFF2-40B4-BE49-F238E27FC236}">
                <a16:creationId xmlns:a16="http://schemas.microsoft.com/office/drawing/2014/main" id="{99A29297-61AA-4872-B2BE-2C5FBFB3BD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71600" y="1981200"/>
            <a:ext cx="48768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751931"/>
      </p:ext>
    </p:extLst>
  </p:cSld>
  <p:clrMapOvr>
    <a:masterClrMapping/>
  </p:clrMapOvr>
  <p:transition/>
  <p:timing/>
</p:sld>
</file>

<file path=ppt/slides/slide3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143CFC58-F92E-49FA-B938-00F2E3E64D6D}"/>
              </a:ext>
            </a:extLst>
          </p:cNvPr>
          <p:cNvSpPr>
            <a:spLocks noGrp="1"/>
          </p:cNvSpPr>
          <p:nvPr>
            <p:ph idx="1"/>
          </p:nvPr>
        </p:nvSpPr>
        <p:spPr>
          <a:xfrm>
            <a:off x="365125" y="1538819"/>
            <a:ext cx="8415338" cy="176971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Often, hard to change the data storage, because of the existing legacy applications and their dependency on  chosen data storage.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We can, however, add functionality such as caching for better performance, or use indexing engines such as Solr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Synchronization must be implemented</a:t>
            </a:r>
          </a:p>
        </p:txBody>
      </p:sp>
      <p:sp>
        <p:nvSpPr>
          <p:cNvPr id="3" name="Title 2">
            <a:extLst>
              <a:ext uri="{FF2B5EF4-FFF2-40B4-BE49-F238E27FC236}">
                <a16:creationId xmlns:a16="http://schemas.microsoft.com/office/drawing/2014/main" id="{1D7DC4DA-9903-490E-93FE-47C8747592DB}"/>
              </a:ext>
            </a:extLst>
          </p:cNvPr>
          <p:cNvSpPr>
            <a:spLocks noGrp="1"/>
          </p:cNvSpPr>
          <p:nvPr>
            <p:ph type="title"/>
          </p:nvPr>
        </p:nvSpPr>
        <p:spPr>
          <a:xfrm>
            <a:off x="762000" y="371276"/>
            <a:ext cx="8026400" cy="578107"/>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Expanding for Better Functionality</a:t>
            </a:r>
            <a:br>
              <a:rPr kumimoji="0" lang="en-US" sz="2200" b="1"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br>
            <a:endParaRPr lang="en-US"/>
          </a:p>
        </p:txBody>
      </p:sp>
      <p:sp>
        <p:nvSpPr>
          <p:cNvPr id="4" name="Footer Placeholder 3">
            <a:extLst>
              <a:ext uri="{FF2B5EF4-FFF2-40B4-BE49-F238E27FC236}">
                <a16:creationId xmlns:a16="http://schemas.microsoft.com/office/drawing/2014/main" id="{E391C68D-FEF2-4FBF-99F0-DD9271E2E222}"/>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02204724"/>
      </p:ext>
    </p:extLst>
  </p:cSld>
  <p:clrMapOvr>
    <a:masterClrMapping/>
  </p:clrMapOvr>
  <p:transition/>
  <p:timing/>
</p:sld>
</file>

<file path=ppt/slides/slide3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B74CA9C9-4B90-464A-95A8-959EA95859E5}"/>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Expanding for Better Functionality</a:t>
            </a:r>
          </a:p>
        </p:txBody>
      </p:sp>
      <p:sp>
        <p:nvSpPr>
          <p:cNvPr id="4" name="Footer Placeholder 3">
            <a:extLst>
              <a:ext uri="{FF2B5EF4-FFF2-40B4-BE49-F238E27FC236}">
                <a16:creationId xmlns:a16="http://schemas.microsoft.com/office/drawing/2014/main" id="{58FF070C-6E23-4B0A-A977-80BF50137D66}"/>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2">
            <a:extLst>
              <a:ext uri="{FF2B5EF4-FFF2-40B4-BE49-F238E27FC236}">
                <a16:creationId xmlns:a16="http://schemas.microsoft.com/office/drawing/2014/main" id="{FF552710-E8AD-40F6-B8FB-27C2C8AFC7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52600" y="1981200"/>
            <a:ext cx="5222368" cy="394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530620"/>
      </p:ext>
    </p:extLst>
  </p:cSld>
  <p:clrMapOvr>
    <a:masterClrMapping/>
  </p:clrMapOvr>
  <p:transition/>
  <p:timing/>
</p:sld>
</file>

<file path=ppt/slides/slide3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13010408-D904-4F2C-9ED0-FA9C90585C17}"/>
              </a:ext>
            </a:extLst>
          </p:cNvPr>
          <p:cNvSpPr>
            <a:spLocks noGrp="1"/>
          </p:cNvSpPr>
          <p:nvPr>
            <p:ph idx="1"/>
          </p:nvPr>
        </p:nvSpPr>
        <p:spPr>
          <a:xfrm>
            <a:off x="365125" y="1538819"/>
            <a:ext cx="8415338" cy="431810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enterprise is used to having uniform RDBMS environments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its applications will be built around the same database.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DBA groups will have to become more poly-skilled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Licensing requirements and third-party vendors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Many tools are open source, with companies that provide commercial support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Toolsets are less mature, but quickly catch up</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tools such as MongoDB Monitoring Service, Datastax Ops Center or Rekon browser for Riak etc.</a:t>
            </a:r>
          </a:p>
        </p:txBody>
      </p:sp>
      <p:sp>
        <p:nvSpPr>
          <p:cNvPr id="3" name="Title 2">
            <a:extLst>
              <a:ext uri="{FF2B5EF4-FFF2-40B4-BE49-F238E27FC236}">
                <a16:creationId xmlns:a16="http://schemas.microsoft.com/office/drawing/2014/main" id="{58B6D052-1CA2-4C11-A34C-873C07FA602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Enterprise Concerns with Polyglot Persistence</a:t>
            </a:r>
          </a:p>
        </p:txBody>
      </p:sp>
      <p:sp>
        <p:nvSpPr>
          <p:cNvPr id="4" name="Footer Placeholder 3">
            <a:extLst>
              <a:ext uri="{FF2B5EF4-FFF2-40B4-BE49-F238E27FC236}">
                <a16:creationId xmlns:a16="http://schemas.microsoft.com/office/drawing/2014/main" id="{FA745ED0-78ED-4A25-83E2-4AD972D7B3F3}"/>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545778469"/>
      </p:ext>
    </p:extLst>
  </p:cSld>
  <p:clrMapOvr>
    <a:masterClrMapping/>
  </p:clrMapOvr>
  <p:transition/>
  <p:timing/>
</p:sld>
</file>

<file path=ppt/slides/slide3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35F96BD-35F9-4772-8FFE-E57B86B40DFA}"/>
              </a:ext>
            </a:extLst>
          </p:cNvPr>
          <p:cNvSpPr>
            <a:spLocks noGrp="1"/>
          </p:cNvSpPr>
          <p:nvPr>
            <p:ph idx="1"/>
          </p:nvPr>
        </p:nvSpPr>
        <p:spPr>
          <a:xfrm>
            <a:off x="365125" y="1538819"/>
            <a:ext cx="8415338" cy="377795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Another enterprise concern is data security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ability to create users and assign privileges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 many NoSQL platforms the application owns the data and serve it using services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Thus, responsibility for the security lies with the application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Enterprises often have data warehouse systems, BI, and analytics system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ETL tools should be able to read data from the NoSQL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vendors are adding support for NoSQL databases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Enterprise analytics is a great use case for NoSQL databases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allowing to write large volumes of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4E45EB90-9A41-4B4D-9BD5-48D857571873}"/>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Enterprise Concerns with Polyglot Persistence</a:t>
            </a:r>
          </a:p>
        </p:txBody>
      </p:sp>
      <p:sp>
        <p:nvSpPr>
          <p:cNvPr id="4" name="Footer Placeholder 3">
            <a:extLst>
              <a:ext uri="{FF2B5EF4-FFF2-40B4-BE49-F238E27FC236}">
                <a16:creationId xmlns:a16="http://schemas.microsoft.com/office/drawing/2014/main" id="{799AD810-B1E8-4D0E-9BBD-A2366ADF8422}"/>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732948380"/>
      </p:ext>
    </p:extLst>
  </p:cSld>
  <p:clrMapOvr>
    <a:masterClrMapping/>
  </p:clrMapOvr>
  <p:transition/>
  <p:timing/>
</p:sld>
</file>

<file path=ppt/slides/slide3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749F5E2-A7FA-422B-9DE2-F7D64ED35BD8}"/>
              </a:ext>
            </a:extLst>
          </p:cNvPr>
          <p:cNvSpPr>
            <a:spLocks noGrp="1"/>
          </p:cNvSpPr>
          <p:nvPr>
            <p:ph idx="1"/>
          </p:nvPr>
        </p:nvSpPr>
        <p:spPr>
          <a:xfrm>
            <a:off x="365125" y="1538819"/>
            <a:ext cx="8415338" cy="503214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3 alternatives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Native APIs for each DBMS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Potentially best performance, but lack of uniform architecture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Learning curve for app developers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Mismatch between data models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Web Services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SOAP vs REST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Encapsulates the data access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Additional indirection level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Persistence frameworks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Integrated in popular application frameworks</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JPA, Spring, …</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Pros&amp;cons similar to ORMs</a:t>
            </a:r>
          </a:p>
        </p:txBody>
      </p:sp>
      <p:sp>
        <p:nvSpPr>
          <p:cNvPr id="3" name="Title 2">
            <a:extLst>
              <a:ext uri="{FF2B5EF4-FFF2-40B4-BE49-F238E27FC236}">
                <a16:creationId xmlns:a16="http://schemas.microsoft.com/office/drawing/2014/main" id="{A7270CCB-336B-45DB-AC1E-4C56711AA193}"/>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Implementing Applications with Polyglot Persistence</a:t>
            </a:r>
          </a:p>
        </p:txBody>
      </p:sp>
      <p:sp>
        <p:nvSpPr>
          <p:cNvPr id="4" name="Footer Placeholder 3">
            <a:extLst>
              <a:ext uri="{FF2B5EF4-FFF2-40B4-BE49-F238E27FC236}">
                <a16:creationId xmlns:a16="http://schemas.microsoft.com/office/drawing/2014/main" id="{CBEE56CE-3BE5-408D-A03F-16C4FB5C37B1}"/>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360006839"/>
      </p:ext>
    </p:extLst>
  </p:cSld>
  <p:clrMapOvr>
    <a:masterClrMapping/>
  </p:clrMapOvr>
  <p:transition/>
  <p:timing/>
</p:sld>
</file>

<file path=ppt/slides/slide3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Rectangle 2">
            <a:extLst>
              <a:ext uri="{FF2B5EF4-FFF2-40B4-BE49-F238E27FC236}">
                <a16:creationId xmlns:a16="http://schemas.microsoft.com/office/drawing/2014/main" id="{5D80F363-BFE3-468D-B91C-6811DC04592F}"/>
              </a:ext>
            </a:extLst>
          </p:cNvPr>
          <p:cNvSpPr>
            <a:spLocks noGrp="1" noChangeArrowheads="1"/>
          </p:cNvSpPr>
          <p:nvPr>
            <p:ph type="title"/>
          </p:nvPr>
        </p:nvSpPr>
        <p:spPr/>
        <p:txBody>
          <a:bodyPr/>
          <a:lstStyle/>
          <a:p>
            <a:pPr marL="0" marR="0" lvl="0" indent="0" algn="l" defTabSz="914400" eaLnBrk="1" fontAlgn="auto" hangingPunct="1">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Service Oriented Architecture</a:t>
            </a:r>
          </a:p>
        </p:txBody>
      </p:sp>
      <p:sp>
        <p:nvSpPr>
          <p:cNvPr id="9219" name="Rectangle 3" descr="Rectangle: Click to edit Master text styles&#10;Second level&#10;Third level&#10;Fourth level&#10;Fifth level">
            <a:extLst>
              <a:ext uri="{FF2B5EF4-FFF2-40B4-BE49-F238E27FC236}">
                <a16:creationId xmlns:a16="http://schemas.microsoft.com/office/drawing/2014/main" id="{21CE74B2-5DB0-4788-AAC8-8736F2F4831B}"/>
              </a:ext>
            </a:extLst>
          </p:cNvPr>
          <p:cNvSpPr>
            <a:spLocks noGrp="1" noChangeArrowheads="1"/>
          </p:cNvSpPr>
          <p:nvPr>
            <p:ph type="body" idx="4294967295"/>
          </p:nvPr>
        </p:nvSpPr>
        <p:spPr>
          <a:xfrm>
            <a:off x="365125" y="1538819"/>
            <a:ext cx="8415338" cy="1411156"/>
          </a:xfrm>
        </p:spPr>
        <p:txBody>
          <a:bodyPr/>
          <a:lstStyle/>
          <a:p>
            <a:pPr marL="171450" marR="0" lvl="0" indent="-171450" algn="l" defTabSz="914400" eaLnBrk="1" fontAlgn="auto" hangingPunct="1">
              <a:lnSpc>
                <a:spcPct val="90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Framework provides a set of fundamental operations via web services</a:t>
            </a:r>
          </a:p>
          <a:p>
            <a:pPr marL="400050" marR="0" lvl="1" indent="-171450" algn="l" defTabSz="914400" eaLnBrk="1" fontAlgn="auto" hangingPunct="1">
              <a:lnSpc>
                <a:spcPct val="9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May also provide local services using Windows services</a:t>
            </a:r>
          </a:p>
          <a:p>
            <a:pPr marL="171450" marR="0" lvl="0" indent="-171450" algn="l" defTabSz="914400" eaLnBrk="1" fontAlgn="auto" hangingPunct="1">
              <a:lnSpc>
                <a:spcPct val="90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applications based on that framework share the common services</a:t>
            </a:r>
          </a:p>
          <a:p>
            <a:pPr marL="400050" marR="0" lvl="1" indent="-171450" algn="l" defTabSz="914400" eaLnBrk="1" fontAlgn="auto" hangingPunct="1">
              <a:lnSpc>
                <a:spcPct val="9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Don’t have to recreate the same functionality for each new application</a:t>
            </a:r>
          </a:p>
          <a:p>
            <a:pPr marL="171450" marR="0" lvl="0" indent="-171450" algn="l" defTabSz="914400" eaLnBrk="1" fontAlgn="auto" hangingPunct="1">
              <a:lnSpc>
                <a:spcPct val="90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Can provide those same services to Partner businesses, suppliers, and customers</a:t>
            </a:r>
          </a:p>
          <a:p>
            <a:pPr marL="171450" marR="0" lvl="0" indent="-171450" algn="l" defTabSz="914400" eaLnBrk="1" fontAlgn="auto" hangingPunct="1">
              <a:lnSpc>
                <a:spcPct val="90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Longhorn’s Indigo model is a service oriented architecture</a:t>
            </a:r>
          </a:p>
          <a:p>
            <a:pPr marL="171450" marR="0" lvl="0" indent="-171450" algn="l" defTabSz="914400" eaLnBrk="1" fontAlgn="auto" hangingPunct="1">
              <a:lnSpc>
                <a:spcPct val="90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z="2400"/>
          </a:p>
        </p:txBody>
      </p:sp>
    </p:spTree>
  </p:cSld>
  <p:clrMapOvr>
    <a:masterClrMapping/>
  </p:clrMapOvr>
  <p:transition/>
  <p:timing/>
</p:sld>
</file>

<file path=ppt/slides/slide3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2E2DCF6A-C945-48E1-9540-92969A804F61}"/>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SOAP and TREST ASSPI</a:t>
            </a:r>
          </a:p>
        </p:txBody>
      </p:sp>
      <p:sp>
        <p:nvSpPr>
          <p:cNvPr id="4" name="Footer Placeholder 3">
            <a:extLst>
              <a:ext uri="{FF2B5EF4-FFF2-40B4-BE49-F238E27FC236}">
                <a16:creationId xmlns:a16="http://schemas.microsoft.com/office/drawing/2014/main" id="{6BDBE1CF-625A-4B26-B65E-6631CE1C002C}"/>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1266" name="Picture 2" descr="SOAP vs REST">
            <a:extLst>
              <a:ext uri="{FF2B5EF4-FFF2-40B4-BE49-F238E27FC236}">
                <a16:creationId xmlns:a16="http://schemas.microsoft.com/office/drawing/2014/main" id="{B740AD6A-2DB0-490A-9B85-6B9D5BBA42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57418" y="2092351"/>
            <a:ext cx="6829164" cy="2673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424043"/>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734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Relational versus Multidimensional OLAP</a:t>
            </a:r>
            <a:endParaRPr lang="en-US" altLang="en-US" smtClean="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958474739"/>
              </p:ext>
            </p:extLst>
          </p:nvPr>
        </p:nvGraphicFramePr>
        <p:xfrm>
          <a:off x="228600" y="1360440"/>
          <a:ext cx="8415339" cy="418592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xmlns="" val="1879229289"/>
                    </a:ext>
                  </a:extLst>
                </a:gridCol>
                <a:gridCol w="3048000">
                  <a:extLst>
                    <a:ext uri="{9D8B030D-6E8A-4147-A177-3AD203B41FA5}">
                      <a16:colId xmlns:a16="http://schemas.microsoft.com/office/drawing/2014/main" xmlns="" val="2293530091"/>
                    </a:ext>
                  </a:extLst>
                </a:gridCol>
                <a:gridCol w="3386139">
                  <a:extLst>
                    <a:ext uri="{9D8B030D-6E8A-4147-A177-3AD203B41FA5}">
                      <a16:colId xmlns:a16="http://schemas.microsoft.com/office/drawing/2014/main" xmlns="" val="2077111082"/>
                    </a:ext>
                  </a:extLst>
                </a:gridCol>
              </a:tblGrid>
              <a:tr h="370840">
                <a:tc>
                  <a:txBody>
                    <a:bodyPr vert="horz" wrap="square"/>
                    <a:lstStyle/>
                    <a:p>
                      <a:r>
                        <a:rPr lang="fr-FR" sz="1400" smtClean="0"/>
                        <a:t>Table 13.12</a:t>
                      </a:r>
                    </a:p>
                    <a:p>
                      <a:r>
                        <a:rPr lang="fr-FR" sz="1400" smtClean="0"/>
                        <a:t>Relational vs. Multidimensional OLAP</a:t>
                      </a:r>
                      <a:endParaRPr lang="en-US" sz="1400"/>
                    </a:p>
                  </a:txBody>
                  <a:tcPr/>
                </a:tc>
                <a:tc>
                  <a:txBody>
                    <a:bodyPr vert="horz" wrap="square"/>
                    <a:lstStyle/>
                    <a:p>
                      <a:endParaRPr lang="en-US" sz="1400"/>
                    </a:p>
                  </a:txBody>
                  <a:tcPr/>
                </a:tc>
                <a:tc>
                  <a:txBody>
                    <a:bodyPr vert="horz" wrap="square"/>
                    <a:lstStyle/>
                    <a:p>
                      <a:endParaRPr lang="en-US" sz="1400"/>
                    </a:p>
                  </a:txBody>
                  <a:tcPr/>
                </a:tc>
                <a:extLst>
                  <a:ext uri="{0D108BD9-81ED-4DB2-BD59-A6C34878D82A}">
                    <a16:rowId xmlns:a16="http://schemas.microsoft.com/office/drawing/2014/main" xmlns="" val="157866863"/>
                  </a:ext>
                </a:extLst>
              </a:tr>
              <a:tr h="370840">
                <a:tc>
                  <a:txBody>
                    <a:bodyPr vert="horz" wrap="square"/>
                    <a:lstStyle/>
                    <a:p>
                      <a:r>
                        <a:rPr lang="en-US" sz="1400" smtClean="0">
                          <a:solidFill>
                            <a:schemeClr val="bg1"/>
                          </a:solidFill>
                        </a:rPr>
                        <a:t>Characteristic</a:t>
                      </a:r>
                      <a:endParaRPr lang="en-US" sz="1400">
                        <a:solidFill>
                          <a:schemeClr val="bg1"/>
                        </a:solidFill>
                      </a:endParaRPr>
                    </a:p>
                  </a:txBody>
                  <a:tcPr>
                    <a:solidFill>
                      <a:schemeClr val="accent1"/>
                    </a:solidFill>
                  </a:tcPr>
                </a:tc>
                <a:tc>
                  <a:txBody>
                    <a:bodyPr vert="horz" wrap="square"/>
                    <a:lstStyle/>
                    <a:p>
                      <a:r>
                        <a:rPr lang="en-US" sz="1400" smtClean="0">
                          <a:solidFill>
                            <a:schemeClr val="bg1"/>
                          </a:solidFill>
                        </a:rPr>
                        <a:t>ROLAP</a:t>
                      </a:r>
                      <a:endParaRPr lang="en-US" sz="1400">
                        <a:solidFill>
                          <a:schemeClr val="bg1"/>
                        </a:solidFill>
                      </a:endParaRPr>
                    </a:p>
                  </a:txBody>
                  <a:tcPr>
                    <a:solidFill>
                      <a:schemeClr val="accent1"/>
                    </a:solidFill>
                  </a:tcPr>
                </a:tc>
                <a:tc>
                  <a:txBody>
                    <a:bodyPr vert="horz" wrap="square"/>
                    <a:lstStyle/>
                    <a:p>
                      <a:r>
                        <a:rPr lang="en-US" sz="1400" smtClean="0">
                          <a:solidFill>
                            <a:schemeClr val="bg1"/>
                          </a:solidFill>
                        </a:rPr>
                        <a:t>MOLAP</a:t>
                      </a:r>
                      <a:endParaRPr lang="en-US" sz="1400">
                        <a:solidFill>
                          <a:schemeClr val="bg1"/>
                        </a:solidFill>
                      </a:endParaRPr>
                    </a:p>
                  </a:txBody>
                  <a:tcPr>
                    <a:solidFill>
                      <a:schemeClr val="accent1"/>
                    </a:solidFill>
                  </a:tcPr>
                </a:tc>
                <a:extLst>
                  <a:ext uri="{0D108BD9-81ED-4DB2-BD59-A6C34878D82A}">
                    <a16:rowId xmlns:a16="http://schemas.microsoft.com/office/drawing/2014/main" xmlns="" val="1078780182"/>
                  </a:ext>
                </a:extLst>
              </a:tr>
              <a:tr h="370840">
                <a:tc>
                  <a:txBody>
                    <a:bodyPr vert="horz" wrap="square"/>
                    <a:lstStyle/>
                    <a:p>
                      <a:r>
                        <a:rPr lang="en-US" sz="1400" smtClean="0"/>
                        <a:t>Schema</a:t>
                      </a:r>
                      <a:endParaRPr lang="en-US" sz="1400"/>
                    </a:p>
                  </a:txBody>
                  <a:tcPr/>
                </a:tc>
                <a:tc>
                  <a:txBody>
                    <a:bodyPr vert="horz" wrap="square"/>
                    <a:lstStyle/>
                    <a:p>
                      <a:r>
                        <a:rPr lang="en-US" sz="1400" smtClean="0"/>
                        <a:t>Uses star schema</a:t>
                      </a:r>
                    </a:p>
                    <a:p>
                      <a:r>
                        <a:rPr lang="en-US" sz="1400" smtClean="0"/>
                        <a:t>Additional dimensions can be added</a:t>
                      </a:r>
                      <a:r>
                        <a:rPr lang="en-US" sz="1400" baseline="0" smtClean="0"/>
                        <a:t> </a:t>
                      </a:r>
                      <a:r>
                        <a:rPr lang="en-US" sz="1400" smtClean="0"/>
                        <a:t>dynamically</a:t>
                      </a:r>
                      <a:endParaRPr lang="en-US" sz="1400"/>
                    </a:p>
                  </a:txBody>
                  <a:tcPr/>
                </a:tc>
                <a:tc>
                  <a:txBody>
                    <a:bodyPr vert="horz" wrap="square"/>
                    <a:lstStyle/>
                    <a:p>
                      <a:r>
                        <a:rPr lang="en-US" sz="1400" smtClean="0"/>
                        <a:t>Uses data cubes</a:t>
                      </a:r>
                    </a:p>
                    <a:p>
                      <a:r>
                        <a:rPr lang="en-US" sz="1400" smtClean="0"/>
                        <a:t>Multidimensional arrays, row stores, column stores</a:t>
                      </a:r>
                    </a:p>
                    <a:p>
                      <a:r>
                        <a:rPr lang="en-US" sz="1400" smtClean="0"/>
                        <a:t>Additional dimensions require re-creation of the</a:t>
                      </a:r>
                      <a:r>
                        <a:rPr lang="en-US" sz="1400" baseline="0" smtClean="0"/>
                        <a:t> </a:t>
                      </a:r>
                      <a:r>
                        <a:rPr lang="en-US" sz="1400" smtClean="0"/>
                        <a:t>data cube</a:t>
                      </a:r>
                      <a:endParaRPr lang="en-US" sz="1400"/>
                    </a:p>
                  </a:txBody>
                  <a:tcPr/>
                </a:tc>
                <a:extLst>
                  <a:ext uri="{0D108BD9-81ED-4DB2-BD59-A6C34878D82A}">
                    <a16:rowId xmlns:a16="http://schemas.microsoft.com/office/drawing/2014/main" xmlns="" val="2258888502"/>
                  </a:ext>
                </a:extLst>
              </a:tr>
              <a:tr h="370840">
                <a:tc>
                  <a:txBody>
                    <a:bodyPr vert="horz" wrap="square"/>
                    <a:lstStyle/>
                    <a:p>
                      <a:r>
                        <a:rPr lang="en-US" sz="1400" smtClean="0"/>
                        <a:t>Database size</a:t>
                      </a:r>
                      <a:endParaRPr lang="en-US" sz="1400"/>
                    </a:p>
                  </a:txBody>
                  <a:tcPr/>
                </a:tc>
                <a:tc>
                  <a:txBody>
                    <a:bodyPr vert="horz" wrap="square"/>
                    <a:lstStyle/>
                    <a:p>
                      <a:r>
                        <a:rPr lang="en-US" sz="1400" smtClean="0"/>
                        <a:t>Medium to large</a:t>
                      </a:r>
                      <a:endParaRPr lang="en-US" sz="1400"/>
                    </a:p>
                  </a:txBody>
                  <a:tcPr/>
                </a:tc>
                <a:tc>
                  <a:txBody>
                    <a:bodyPr vert="horz" wrap="square"/>
                    <a:lstStyle/>
                    <a:p>
                      <a:r>
                        <a:rPr lang="en-US" sz="1400" smtClean="0"/>
                        <a:t>Large</a:t>
                      </a:r>
                      <a:endParaRPr lang="en-US" sz="1400"/>
                    </a:p>
                  </a:txBody>
                  <a:tcPr/>
                </a:tc>
                <a:extLst>
                  <a:ext uri="{0D108BD9-81ED-4DB2-BD59-A6C34878D82A}">
                    <a16:rowId xmlns:a16="http://schemas.microsoft.com/office/drawing/2014/main" xmlns="" val="1470452527"/>
                  </a:ext>
                </a:extLst>
              </a:tr>
              <a:tr h="370840">
                <a:tc>
                  <a:txBody>
                    <a:bodyPr vert="horz" wrap="square"/>
                    <a:lstStyle/>
                    <a:p>
                      <a:r>
                        <a:rPr lang="en-US" sz="1400" smtClean="0"/>
                        <a:t>Architecture</a:t>
                      </a:r>
                      <a:endParaRPr lang="en-US" sz="1400"/>
                    </a:p>
                  </a:txBody>
                  <a:tcPr/>
                </a:tc>
                <a:tc>
                  <a:txBody>
                    <a:bodyPr vert="horz" wrap="square"/>
                    <a:lstStyle/>
                    <a:p>
                      <a:r>
                        <a:rPr lang="en-US" sz="1400" smtClean="0"/>
                        <a:t>Client/server</a:t>
                      </a:r>
                    </a:p>
                    <a:p>
                      <a:r>
                        <a:rPr lang="en-US" sz="1400" smtClean="0"/>
                        <a:t>Standards-based</a:t>
                      </a:r>
                      <a:endParaRPr lang="en-US" sz="1400"/>
                    </a:p>
                  </a:txBody>
                  <a:tcPr/>
                </a:tc>
                <a:tc>
                  <a:txBody>
                    <a:bodyPr vert="horz" wrap="square"/>
                    <a:lstStyle/>
                    <a:p>
                      <a:r>
                        <a:rPr lang="en-US" sz="1400" smtClean="0"/>
                        <a:t>Client/server</a:t>
                      </a:r>
                    </a:p>
                    <a:p>
                      <a:r>
                        <a:rPr lang="en-US" sz="1400" smtClean="0"/>
                        <a:t>Open or proprietary, depending on vendor</a:t>
                      </a:r>
                      <a:endParaRPr lang="en-US" sz="1400"/>
                    </a:p>
                  </a:txBody>
                  <a:tcPr/>
                </a:tc>
                <a:extLst>
                  <a:ext uri="{0D108BD9-81ED-4DB2-BD59-A6C34878D82A}">
                    <a16:rowId xmlns:a16="http://schemas.microsoft.com/office/drawing/2014/main" xmlns="" val="271550039"/>
                  </a:ext>
                </a:extLst>
              </a:tr>
              <a:tr h="370840">
                <a:tc>
                  <a:txBody>
                    <a:bodyPr vert="horz" wrap="square"/>
                    <a:lstStyle/>
                    <a:p>
                      <a:r>
                        <a:rPr lang="en-US" sz="1400" smtClean="0"/>
                        <a:t>Access</a:t>
                      </a:r>
                      <a:endParaRPr lang="en-US" sz="1400"/>
                    </a:p>
                  </a:txBody>
                  <a:tcPr/>
                </a:tc>
                <a:tc>
                  <a:txBody>
                    <a:bodyPr vert="horz" wrap="square"/>
                    <a:lstStyle/>
                    <a:p>
                      <a:r>
                        <a:rPr lang="en-US" sz="1400" smtClean="0"/>
                        <a:t>Supports ad hoc requests</a:t>
                      </a:r>
                    </a:p>
                    <a:p>
                      <a:r>
                        <a:rPr lang="en-US" sz="1400" smtClean="0"/>
                        <a:t>Unlimited dimensions</a:t>
                      </a:r>
                      <a:endParaRPr lang="en-US" sz="1400"/>
                    </a:p>
                  </a:txBody>
                  <a:tcPr/>
                </a:tc>
                <a:tc>
                  <a:txBody>
                    <a:bodyPr vert="horz" wrap="square"/>
                    <a:lstStyle/>
                    <a:p>
                      <a:r>
                        <a:rPr lang="en-US" sz="1400" smtClean="0"/>
                        <a:t>Limited to predefined dimensions</a:t>
                      </a:r>
                    </a:p>
                    <a:p>
                      <a:r>
                        <a:rPr lang="en-US" sz="1400" smtClean="0"/>
                        <a:t>Proprietary access languages</a:t>
                      </a:r>
                      <a:endParaRPr lang="en-US" sz="1400"/>
                    </a:p>
                  </a:txBody>
                  <a:tcPr/>
                </a:tc>
                <a:extLst>
                  <a:ext uri="{0D108BD9-81ED-4DB2-BD59-A6C34878D82A}">
                    <a16:rowId xmlns:a16="http://schemas.microsoft.com/office/drawing/2014/main" xmlns="" val="934344638"/>
                  </a:ext>
                </a:extLst>
              </a:tr>
              <a:tr h="370840">
                <a:tc>
                  <a:txBody>
                    <a:bodyPr vert="horz" wrap="square"/>
                    <a:lstStyle/>
                    <a:p>
                      <a:r>
                        <a:rPr lang="en-US" sz="1400" smtClean="0"/>
                        <a:t>Speed</a:t>
                      </a:r>
                      <a:endParaRPr lang="en-US" sz="1400"/>
                    </a:p>
                  </a:txBody>
                  <a:tcPr/>
                </a:tc>
                <a:tc>
                  <a:txBody>
                    <a:bodyPr vert="horz" wrap="square"/>
                    <a:lstStyle/>
                    <a:p>
                      <a:r>
                        <a:rPr lang="en-US" sz="1400" smtClean="0"/>
                        <a:t>Good with small data sets; average for</a:t>
                      </a:r>
                      <a:r>
                        <a:rPr lang="en-US" sz="1400" baseline="0" smtClean="0"/>
                        <a:t> </a:t>
                      </a:r>
                      <a:r>
                        <a:rPr lang="en-US" sz="1400" smtClean="0"/>
                        <a:t>medium-sized to large data sets</a:t>
                      </a:r>
                      <a:endParaRPr lang="en-US" sz="1400"/>
                    </a:p>
                  </a:txBody>
                  <a:tcPr/>
                </a:tc>
                <a:tc>
                  <a:txBody>
                    <a:bodyPr vert="horz" wrap="square"/>
                    <a:lstStyle/>
                    <a:p>
                      <a:r>
                        <a:rPr lang="en-US" sz="1400" smtClean="0"/>
                        <a:t>Faster for large data sets with predefined dimensions</a:t>
                      </a:r>
                      <a:endParaRPr lang="en-US" sz="1400"/>
                    </a:p>
                  </a:txBody>
                  <a:tcPr/>
                </a:tc>
                <a:extLst>
                  <a:ext uri="{0D108BD9-81ED-4DB2-BD59-A6C34878D82A}">
                    <a16:rowId xmlns:a16="http://schemas.microsoft.com/office/drawing/2014/main" xmlns="" val="1432083761"/>
                  </a:ext>
                </a:extLst>
              </a:tr>
            </a:tbl>
          </a:graphicData>
        </a:graphic>
      </p:graphicFrame>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FAFD819D-896A-4695-8725-E8F851F0786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SOAP and REST API</a:t>
            </a:r>
          </a:p>
        </p:txBody>
      </p:sp>
      <p:sp>
        <p:nvSpPr>
          <p:cNvPr id="4" name="Footer Placeholder 3">
            <a:extLst>
              <a:ext uri="{FF2B5EF4-FFF2-40B4-BE49-F238E27FC236}">
                <a16:creationId xmlns:a16="http://schemas.microsoft.com/office/drawing/2014/main" id="{495F6A94-D61C-48D7-B5B8-BD15675B5B2A}"/>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8194" name="Picture 2" descr="REST vs SOAP">
            <a:extLst>
              <a:ext uri="{FF2B5EF4-FFF2-40B4-BE49-F238E27FC236}">
                <a16:creationId xmlns:a16="http://schemas.microsoft.com/office/drawing/2014/main" id="{3ED773CE-27E5-4F57-95D8-458AC32757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29619" y="1523176"/>
            <a:ext cx="7684761" cy="3811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390515"/>
      </p:ext>
    </p:extLst>
  </p:cSld>
  <p:clrMapOvr>
    <a:masterClrMapping/>
  </p:clrMapOvr>
  <p:transition/>
  <p:timing/>
</p:sld>
</file>

<file path=ppt/slides/slide3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1FEED7A-BAF3-40B1-81C3-2E659ED5C38A}"/>
              </a:ext>
            </a:extLst>
          </p:cNvPr>
          <p:cNvSpPr>
            <a:spLocks noGrp="1"/>
          </p:cNvSpPr>
          <p:nvPr>
            <p:ph idx="1"/>
          </p:nvPr>
        </p:nvSpPr>
        <p:spPr>
          <a:xfrm>
            <a:off x="365125" y="1538819"/>
            <a:ext cx="8415338" cy="215751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Integrate with Java EE or other popular frameworks that support enterprise application development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Spring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JPA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EclipseLink</a:t>
            </a: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Hibernate OGM</a:t>
            </a:r>
          </a:p>
        </p:txBody>
      </p:sp>
      <p:sp>
        <p:nvSpPr>
          <p:cNvPr id="3" name="Title 2">
            <a:extLst>
              <a:ext uri="{FF2B5EF4-FFF2-40B4-BE49-F238E27FC236}">
                <a16:creationId xmlns:a16="http://schemas.microsoft.com/office/drawing/2014/main" id="{E8FE2D41-3F52-4CB1-859B-9B1759293E6F}"/>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Polymorphic frameworks</a:t>
            </a:r>
          </a:p>
        </p:txBody>
      </p:sp>
      <p:sp>
        <p:nvSpPr>
          <p:cNvPr id="4" name="Footer Placeholder 3">
            <a:extLst>
              <a:ext uri="{FF2B5EF4-FFF2-40B4-BE49-F238E27FC236}">
                <a16:creationId xmlns:a16="http://schemas.microsoft.com/office/drawing/2014/main" id="{8FB92A62-292B-4C7F-AD6A-FDC4A90ECB93}"/>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700740029"/>
      </p:ext>
    </p:extLst>
  </p:cSld>
  <p:clrMapOvr>
    <a:masterClrMapping/>
  </p:clrMapOvr>
  <p:transition/>
  <p:timing/>
</p:sld>
</file>

<file path=ppt/slides/slide3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624B7AD-4D2A-4145-8D92-FC40E5D704EF}"/>
              </a:ext>
            </a:extLst>
          </p:cNvPr>
          <p:cNvSpPr>
            <a:spLocks noGrp="1"/>
          </p:cNvSpPr>
          <p:nvPr>
            <p:ph idx="1"/>
          </p:nvPr>
        </p:nvSpPr>
        <p:spPr>
          <a:xfrm>
            <a:off x="365125" y="1538819"/>
            <a:ext cx="8415338" cy="314855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Concepts and interfaces of JPA are applicable to NoSQL mechanisms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JPA is a specification and several implementations are available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Hibernate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EclipseLink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Apache OpenJPA.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There are persistence providers supporting NoSQL: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EclipseLink, the reference implementation, supports MongoDB and Oracle NoSQL sinv=ce version 2.4</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Hibernate OGM is a branch of Hibernate</a:t>
            </a:r>
          </a:p>
        </p:txBody>
      </p:sp>
      <p:sp>
        <p:nvSpPr>
          <p:cNvPr id="3" name="Title 2">
            <a:extLst>
              <a:ext uri="{FF2B5EF4-FFF2-40B4-BE49-F238E27FC236}">
                <a16:creationId xmlns:a16="http://schemas.microsoft.com/office/drawing/2014/main" id="{8A1B2057-33A7-4BEE-A3E6-48BCDF73BFF3}"/>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JPA/EclipseLink</a:t>
            </a:r>
            <a:endParaRPr lang="en-US"/>
          </a:p>
        </p:txBody>
      </p:sp>
      <p:sp>
        <p:nvSpPr>
          <p:cNvPr id="4" name="Footer Placeholder 3">
            <a:extLst>
              <a:ext uri="{FF2B5EF4-FFF2-40B4-BE49-F238E27FC236}">
                <a16:creationId xmlns:a16="http://schemas.microsoft.com/office/drawing/2014/main" id="{E73E2725-F311-4734-9A17-933A87EBAE78}"/>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362252078"/>
      </p:ext>
    </p:extLst>
  </p:cSld>
  <p:clrMapOvr>
    <a:masterClrMapping/>
  </p:clrMapOvr>
  <p:transition/>
  <p:timing/>
</p:sld>
</file>

<file path=ppt/slides/slide3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17E0AB3-A943-4FDA-A95B-F5DBED1C2674}"/>
              </a:ext>
            </a:extLst>
          </p:cNvPr>
          <p:cNvSpPr>
            <a:spLocks noGrp="1"/>
          </p:cNvSpPr>
          <p:nvPr>
            <p:ph idx="1"/>
          </p:nvPr>
        </p:nvSpPr>
        <p:spPr>
          <a:xfrm>
            <a:off x="365125" y="1538819"/>
            <a:ext cx="8415338" cy="36933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NoSQL persistence units are configured the same as JPA persistence units.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persistence.xml file is used to define the persistence unit.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NoSQL defines the following persistence unit properties: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eclipselink.nosql.connection-spec</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eclipselink.nosql.connection-factory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eclipselink.nosql.property</a:t>
            </a:r>
            <a:endParaRPr lang="en-US" sz="200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eclipselink.target-database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JDBC-specific properties are not supported</a:t>
            </a:r>
          </a:p>
        </p:txBody>
      </p:sp>
      <p:sp>
        <p:nvSpPr>
          <p:cNvPr id="3" name="Title 2">
            <a:extLst>
              <a:ext uri="{FF2B5EF4-FFF2-40B4-BE49-F238E27FC236}">
                <a16:creationId xmlns:a16="http://schemas.microsoft.com/office/drawing/2014/main" id="{6A9C5935-C297-4ED8-A2EB-FCBC6F76F7F5}"/>
              </a:ext>
            </a:extLst>
          </p:cNvPr>
          <p:cNvSpPr>
            <a:spLocks noGrp="1"/>
          </p:cNvSpPr>
          <p:nvPr>
            <p:ph type="title"/>
          </p:nvPr>
        </p:nvSpPr>
        <p:spPr>
          <a:xfrm>
            <a:off x="762000" y="371276"/>
            <a:ext cx="8026400" cy="578107"/>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err="1">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EclipseLink NoSQL persistence units</a:t>
            </a:r>
            <a:br>
              <a:rPr kumimoji="0" lang="en-US" sz="2200" b="0" i="0" u="none" strike="noStrike" kern="1200" cap="none" spc="0" normalizeH="0" baseline="0" noProof="0" err="1">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br>
            <a:endParaRPr lang="en-US"/>
          </a:p>
        </p:txBody>
      </p:sp>
      <p:sp>
        <p:nvSpPr>
          <p:cNvPr id="4" name="Footer Placeholder 3">
            <a:extLst>
              <a:ext uri="{FF2B5EF4-FFF2-40B4-BE49-F238E27FC236}">
                <a16:creationId xmlns:a16="http://schemas.microsoft.com/office/drawing/2014/main" id="{CA3BEFB8-6138-4300-8751-4974BB6C0420}"/>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138044107"/>
      </p:ext>
    </p:extLst>
  </p:cSld>
  <p:clrMapOvr>
    <a:masterClrMapping/>
  </p:clrMapOvr>
  <p:transition/>
  <p:timing/>
</p:sld>
</file>

<file path=ppt/slides/slide3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0B2B65C-DCB5-4BAE-B2A5-D15BD4D93C95}"/>
              </a:ext>
            </a:extLst>
          </p:cNvPr>
          <p:cNvSpPr>
            <a:spLocks noGrp="1"/>
          </p:cNvSpPr>
          <p:nvPr>
            <p:ph idx="1"/>
          </p:nvPr>
        </p:nvSpPr>
        <p:spPr>
          <a:xfrm>
            <a:off x="365125" y="1538819"/>
            <a:ext cx="8415338" cy="120648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NoSQL maps objects to structured data such as XML or JSON.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NoSQL supports embedded data, embedded collections, and all of the existing JPA mapping annotations.</a:t>
            </a:r>
          </a:p>
        </p:txBody>
      </p:sp>
      <p:sp>
        <p:nvSpPr>
          <p:cNvPr id="3" name="Title 2">
            <a:extLst>
              <a:ext uri="{FF2B5EF4-FFF2-40B4-BE49-F238E27FC236}">
                <a16:creationId xmlns:a16="http://schemas.microsoft.com/office/drawing/2014/main" id="{C23FCF39-510D-4099-BD2D-7C97E5E39893}"/>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Mapping NoSQL objects</a:t>
            </a:r>
          </a:p>
        </p:txBody>
      </p:sp>
      <p:sp>
        <p:nvSpPr>
          <p:cNvPr id="4" name="Footer Placeholder 3">
            <a:extLst>
              <a:ext uri="{FF2B5EF4-FFF2-40B4-BE49-F238E27FC236}">
                <a16:creationId xmlns:a16="http://schemas.microsoft.com/office/drawing/2014/main" id="{518B84D2-79AD-405E-BAC9-0F277546E781}"/>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981229689"/>
      </p:ext>
    </p:extLst>
  </p:cSld>
  <p:clrMapOvr>
    <a:masterClrMapping/>
  </p:clrMapOvr>
  <p:transition/>
  <p:timing/>
</p:sld>
</file>

<file path=ppt/slides/slide3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879F9BA-0E14-44E3-A14D-970394DB9069}"/>
              </a:ext>
            </a:extLst>
          </p:cNvPr>
          <p:cNvSpPr>
            <a:spLocks noGrp="1"/>
          </p:cNvSpPr>
          <p:nvPr>
            <p:ph idx="1"/>
          </p:nvPr>
        </p:nvSpPr>
        <p:spPr>
          <a:xfrm>
            <a:off x="365125" y="1538819"/>
            <a:ext cx="8415338" cy="250837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Added in version 2.4</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This feature adds support for persistence units being composed.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This means a user can define multiple persistence units with a unique set of entity types and expose them through a composite persistence unit which combines the set of classes across multiple data sources to expose a single persistence context.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goal is to combine several persistence units into a single one.</a:t>
            </a:r>
          </a:p>
        </p:txBody>
      </p:sp>
      <p:sp>
        <p:nvSpPr>
          <p:cNvPr id="3" name="Title 2">
            <a:extLst>
              <a:ext uri="{FF2B5EF4-FFF2-40B4-BE49-F238E27FC236}">
                <a16:creationId xmlns:a16="http://schemas.microsoft.com/office/drawing/2014/main" id="{50C01C90-7A1E-4521-9B74-D0A03A84FA4E}"/>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err="1">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PersistenceUnit Composition</a:t>
            </a:r>
          </a:p>
        </p:txBody>
      </p:sp>
      <p:sp>
        <p:nvSpPr>
          <p:cNvPr id="4" name="Footer Placeholder 3">
            <a:extLst>
              <a:ext uri="{FF2B5EF4-FFF2-40B4-BE49-F238E27FC236}">
                <a16:creationId xmlns:a16="http://schemas.microsoft.com/office/drawing/2014/main" id="{8DCA468E-C9CB-4768-AE8A-B153E62A89D2}"/>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718702463"/>
      </p:ext>
    </p:extLst>
  </p:cSld>
  <p:clrMapOvr>
    <a:masterClrMapping/>
  </p:clrMapOvr>
  <p:transition/>
  <p:timing/>
</p:sld>
</file>

<file path=ppt/slides/slide3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61FCE0DD-D15D-4464-A153-433E56994215}"/>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err="1">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PersistenceUnit Composition</a:t>
            </a:r>
          </a:p>
        </p:txBody>
      </p:sp>
      <p:sp>
        <p:nvSpPr>
          <p:cNvPr id="4" name="Footer Placeholder 3">
            <a:extLst>
              <a:ext uri="{FF2B5EF4-FFF2-40B4-BE49-F238E27FC236}">
                <a16:creationId xmlns:a16="http://schemas.microsoft.com/office/drawing/2014/main" id="{1F7EDBFA-0F87-4EE8-928D-43F2319BE628}"/>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58F0B04A-CEC0-446F-9DBB-415A403F4AE6}"/>
              </a:ext>
            </a:extLst>
          </p:cNvPr>
          <p:cNvPicPr>
            <a:picLocks noChangeAspect="1"/>
          </p:cNvPicPr>
          <p:nvPr/>
        </p:nvPicPr>
        <p:blipFill>
          <a:blip r:embed="rId2"/>
          <a:stretch>
            <a:fillRect/>
          </a:stretch>
        </p:blipFill>
        <p:spPr>
          <a:xfrm>
            <a:off x="473682" y="2719458"/>
            <a:ext cx="8415338" cy="1713249"/>
          </a:xfrm>
          <a:prstGeom prst="rect">
            <a:avLst/>
          </a:prstGeom>
        </p:spPr>
      </p:pic>
    </p:spTree>
    <p:extLst>
      <p:ext uri="{BB962C8B-B14F-4D97-AF65-F5344CB8AC3E}">
        <p14:creationId xmlns:p14="http://schemas.microsoft.com/office/powerpoint/2010/main" val="1329473242"/>
      </p:ext>
    </p:extLst>
  </p:cSld>
  <p:clrMapOvr>
    <a:masterClrMapping/>
  </p:clrMapOvr>
  <p:transition/>
  <p:timing/>
</p:sld>
</file>

<file path=ppt/slides/slide3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0C10E546-2A8B-4C13-AAEB-2131D6D11BFC}"/>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endParaRPr lang="en-US"/>
          </a:p>
        </p:txBody>
      </p:sp>
      <p:sp>
        <p:nvSpPr>
          <p:cNvPr id="4" name="Footer Placeholder 3">
            <a:extLst>
              <a:ext uri="{FF2B5EF4-FFF2-40B4-BE49-F238E27FC236}">
                <a16:creationId xmlns:a16="http://schemas.microsoft.com/office/drawing/2014/main" id="{84444698-8C34-4105-8BB0-F32BDBFC960B}"/>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3314" name="Picture 2">
            <a:extLst>
              <a:ext uri="{FF2B5EF4-FFF2-40B4-BE49-F238E27FC236}">
                <a16:creationId xmlns:a16="http://schemas.microsoft.com/office/drawing/2014/main" id="{5B09B1A5-0A23-4198-921E-CF25C1B992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85925" y="1476375"/>
            <a:ext cx="577215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13123"/>
      </p:ext>
    </p:extLst>
  </p:cSld>
  <p:clrMapOvr>
    <a:masterClrMapping/>
  </p:clrMapOvr>
  <p:transition/>
  <p:timing/>
</p:sld>
</file>

<file path=ppt/slides/slide3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2DF410E2-99B3-4BC3-881F-8CC95472DCCB}"/>
              </a:ext>
            </a:extLst>
          </p:cNvPr>
          <p:cNvSpPr>
            <a:spLocks noGrp="1"/>
          </p:cNvSpPr>
          <p:nvPr>
            <p:ph idx="1"/>
          </p:nvPr>
        </p:nvSpPr>
        <p:spPr>
          <a:xfrm>
            <a:off x="365125" y="1538819"/>
            <a:ext cx="8415338" cy="305006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power and simplicity of JPA for NoSQL datastores.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It reuses Hibernate ORM’s engine but persists entities into a NoSQL datastore instead of a relational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Currently there is support for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Key/Value</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Infinispan, Ehcache</a:t>
            </a: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Document</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MongoDB</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Neo4j</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94A4C770-D0E4-4C8D-9317-E5F501598E1A}"/>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Hibernate OGM</a:t>
            </a:r>
          </a:p>
        </p:txBody>
      </p:sp>
      <p:sp>
        <p:nvSpPr>
          <p:cNvPr id="4" name="Footer Placeholder 3">
            <a:extLst>
              <a:ext uri="{FF2B5EF4-FFF2-40B4-BE49-F238E27FC236}">
                <a16:creationId xmlns:a16="http://schemas.microsoft.com/office/drawing/2014/main" id="{C0DEAB98-01A2-47FE-A081-91B3DF570697}"/>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84410368"/>
      </p:ext>
    </p:extLst>
  </p:cSld>
  <p:clrMapOvr>
    <a:masterClrMapping/>
  </p:clrMapOvr>
  <p:transition/>
  <p:timing/>
</p:sld>
</file>

<file path=ppt/slides/slide3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2EC000A-BB54-412F-8BE4-B027A5B86854}"/>
              </a:ext>
            </a:extLst>
          </p:cNvPr>
          <p:cNvSpPr>
            <a:spLocks noGrp="1"/>
          </p:cNvSpPr>
          <p:nvPr>
            <p:ph idx="1"/>
          </p:nvPr>
        </p:nvSpPr>
        <p:spPr>
          <a:xfrm>
            <a:off x="365125" y="1538819"/>
            <a:ext cx="8415338" cy="310854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Hibernate OGM supports several ways for searching entities and returning them as Hibernate </a:t>
            </a:r>
            <a:r>
              <a:rPr kumimoji="0" lang="en-US" sz="20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managed objects</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JP-QL queries</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(we convert them into a native backend query)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datastore specific </a:t>
            </a:r>
            <a:r>
              <a:rPr kumimoji="0" lang="en-US" sz="20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native queries</a:t>
            </a: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full-text queries</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using Hibernate Search as indexing engine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When JPA isn’t enough, Hibernate OGM extends it with family-specific and product-specific options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067B7101-DAA9-416D-B0C4-623699362F58}"/>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Hibernate OGM Querying</a:t>
            </a:r>
          </a:p>
        </p:txBody>
      </p:sp>
      <p:sp>
        <p:nvSpPr>
          <p:cNvPr id="4" name="Footer Placeholder 3">
            <a:extLst>
              <a:ext uri="{FF2B5EF4-FFF2-40B4-BE49-F238E27FC236}">
                <a16:creationId xmlns:a16="http://schemas.microsoft.com/office/drawing/2014/main" id="{351DA39F-AFF6-4989-BA1B-18BD416D2FC7}"/>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751922292"/>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Analytics (1 of 4)</a:t>
            </a:r>
            <a:endParaRPr lang="en-US"/>
          </a:p>
        </p:txBody>
      </p:sp>
      <p:sp>
        <p:nvSpPr>
          <p:cNvPr id="2" name="Content Placeholder 1"/>
          <p:cNvSpPr>
            <a:spLocks noGrp="1"/>
          </p:cNvSpPr>
          <p:nvPr>
            <p:ph idx="1"/>
          </p:nvPr>
        </p:nvSpPr>
        <p:spPr>
          <a:xfrm>
            <a:off x="365125" y="1538819"/>
            <a:ext cx="8415338" cy="368870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Subset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business intelligence (BI) functionality that encompasses a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wide range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mathematical, statistical, and modeling techniques with the purpose of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extracting knowledge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from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Explanatory analytics: focuses on discovering and explaining data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characteristics and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relationships based on existing data</a:t>
            </a: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Predictive analytics: focuses on predicting future data outcomes with a high degree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accuracy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mining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focuses on the discovery and explanation stages of knowledge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acquisition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Analyzing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massive amounts of data to uncover hidden trends,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patterns, and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relationships; to form computer models to simulate and explain the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findings; and to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 such models to support business decision making</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380303067"/>
      </p:ext>
    </p:extLst>
  </p:cSld>
  <p:clrMapOvr>
    <a:masterClrMapping/>
  </p:clrMapOvr>
  <p:transition/>
  <p:timing/>
</p:sld>
</file>

<file path=ppt/slides/slide3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203B1F25-1DE1-4348-AD92-A0079226E78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Hibernate OGM Architecture</a:t>
            </a:r>
          </a:p>
        </p:txBody>
      </p:sp>
      <p:sp>
        <p:nvSpPr>
          <p:cNvPr id="4" name="Footer Placeholder 3">
            <a:extLst>
              <a:ext uri="{FF2B5EF4-FFF2-40B4-BE49-F238E27FC236}">
                <a16:creationId xmlns:a16="http://schemas.microsoft.com/office/drawing/2014/main" id="{21EE2219-CDFE-4732-B72E-1383A015CF31}"/>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6386" name="Picture 2" descr="How to Manage Data Persistence with MongoDB and JPA - Developer.com">
            <a:extLst>
              <a:ext uri="{FF2B5EF4-FFF2-40B4-BE49-F238E27FC236}">
                <a16:creationId xmlns:a16="http://schemas.microsoft.com/office/drawing/2014/main" id="{0145E383-9C88-4B8E-99C0-809D151AA9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1278141"/>
            <a:ext cx="5757863" cy="377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52522"/>
      </p:ext>
    </p:extLst>
  </p:cSld>
  <p:clrMapOvr>
    <a:masterClrMapping/>
  </p:clrMapOvr>
  <p:transition/>
  <p:timing/>
</p:sld>
</file>

<file path=ppt/slides/slide3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B2BD0059-34C3-446D-A4C3-CA2ED9E187FE}"/>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Hibernate OGM Architecture</a:t>
            </a:r>
          </a:p>
        </p:txBody>
      </p:sp>
      <p:sp>
        <p:nvSpPr>
          <p:cNvPr id="4" name="Footer Placeholder 3">
            <a:extLst>
              <a:ext uri="{FF2B5EF4-FFF2-40B4-BE49-F238E27FC236}">
                <a16:creationId xmlns:a16="http://schemas.microsoft.com/office/drawing/2014/main" id="{767F878A-718A-4010-83D7-2CA82ABB10A2}"/>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4338" name="Picture 2" descr="Hibernate OGM Reference Guide">
            <a:extLst>
              <a:ext uri="{FF2B5EF4-FFF2-40B4-BE49-F238E27FC236}">
                <a16:creationId xmlns:a16="http://schemas.microsoft.com/office/drawing/2014/main" id="{0BC97896-33F9-476D-AF0B-B4E62F1EE5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66640" y="1143000"/>
            <a:ext cx="3962760" cy="505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63026"/>
      </p:ext>
    </p:extLst>
  </p:cSld>
  <p:clrMapOvr>
    <a:masterClrMapping/>
  </p:clrMapOvr>
  <p:transition/>
  <p:timing/>
</p:sld>
</file>

<file path=ppt/slides/slide3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F87C642-4D7C-4B73-9763-F65D84FBD11B}"/>
              </a:ext>
            </a:extLst>
          </p:cNvPr>
          <p:cNvSpPr>
            <a:spLocks noGrp="1"/>
          </p:cNvSpPr>
          <p:nvPr>
            <p:ph idx="1"/>
          </p:nvPr>
        </p:nvSpPr>
        <p:spPr>
          <a:xfrm>
            <a:off x="365125" y="1538819"/>
            <a:ext cx="8415338" cy="73866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XML configuration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Spring Boot is well-suited for microservices</a:t>
            </a:r>
          </a:p>
        </p:txBody>
      </p:sp>
      <p:sp>
        <p:nvSpPr>
          <p:cNvPr id="3" name="Title 2">
            <a:extLst>
              <a:ext uri="{FF2B5EF4-FFF2-40B4-BE49-F238E27FC236}">
                <a16:creationId xmlns:a16="http://schemas.microsoft.com/office/drawing/2014/main" id="{A7BA01C4-D475-49B8-92DD-6EEB9CCB7A3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Spring Framework</a:t>
            </a:r>
          </a:p>
        </p:txBody>
      </p:sp>
      <p:sp>
        <p:nvSpPr>
          <p:cNvPr id="4" name="Footer Placeholder 3">
            <a:extLst>
              <a:ext uri="{FF2B5EF4-FFF2-40B4-BE49-F238E27FC236}">
                <a16:creationId xmlns:a16="http://schemas.microsoft.com/office/drawing/2014/main" id="{5B566E39-CE46-459C-88B0-0C39244A3FBB}"/>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7410" name="Picture 2" descr="Polyglot Persistence Microservices">
            <a:extLst>
              <a:ext uri="{FF2B5EF4-FFF2-40B4-BE49-F238E27FC236}">
                <a16:creationId xmlns:a16="http://schemas.microsoft.com/office/drawing/2014/main" id="{A242F52D-463F-4BA7-8308-6FAC6A725F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7600" y="2819400"/>
            <a:ext cx="5486400" cy="300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105988"/>
      </p:ext>
    </p:extLst>
  </p:cSld>
  <p:clrMapOvr>
    <a:masterClrMapping/>
  </p:clrMapOvr>
  <p:transition/>
  <p:timing/>
</p:sld>
</file>

<file path=ppt/slides/slide3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FAC2E2C-0B09-4B2D-8386-A4C3B986CFB6}"/>
              </a:ext>
            </a:extLst>
          </p:cNvPr>
          <p:cNvSpPr>
            <a:spLocks noGrp="1"/>
          </p:cNvSpPr>
          <p:nvPr>
            <p:ph idx="1"/>
          </p:nvPr>
        </p:nvSpPr>
        <p:spPr>
          <a:xfrm>
            <a:off x="365125" y="1538819"/>
            <a:ext cx="8415338" cy="400109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Spring Data’s mission is to provide a familiar and consistent, Spring-based programming model for data access while still retaining the special traits of the underlying data store.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Powerful repository and custom object-mapping abstractions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Dynamic query derivation from repository method names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Implementation domain base classes providing basic properties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Easy Spring integration via JavaConfig and custom XML namespaces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Advanced integration with Spring MVC controllers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Experimental support for cross-store persistenc</a:t>
            </a: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713D611C-D9BA-4A37-B603-1475AE8F7935}"/>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Spring Data</a:t>
            </a:r>
          </a:p>
        </p:txBody>
      </p:sp>
      <p:sp>
        <p:nvSpPr>
          <p:cNvPr id="4" name="Footer Placeholder 3">
            <a:extLst>
              <a:ext uri="{FF2B5EF4-FFF2-40B4-BE49-F238E27FC236}">
                <a16:creationId xmlns:a16="http://schemas.microsoft.com/office/drawing/2014/main" id="{C3CFE020-178A-431D-8F5D-4352E6693930}"/>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992471787"/>
      </p:ext>
    </p:extLst>
  </p:cSld>
  <p:clrMapOvr>
    <a:masterClrMapping/>
  </p:clrMapOvr>
  <p:transition/>
  <p:timing/>
</p:sld>
</file>

<file path=ppt/slides/slide3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A28CD73A-0163-45C3-8258-1AE5F705F577}"/>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Spring Data Modules</a:t>
            </a:r>
          </a:p>
        </p:txBody>
      </p:sp>
      <p:sp>
        <p:nvSpPr>
          <p:cNvPr id="4" name="Footer Placeholder 3">
            <a:extLst>
              <a:ext uri="{FF2B5EF4-FFF2-40B4-BE49-F238E27FC236}">
                <a16:creationId xmlns:a16="http://schemas.microsoft.com/office/drawing/2014/main" id="{23871173-39BA-4A7E-AC9D-EF5451F8CB72}"/>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
        <p:nvSpPr>
          <p:cNvPr id="5" name="Rectangle 1">
            <a:extLst>
              <a:ext uri="{FF2B5EF4-FFF2-40B4-BE49-F238E27FC236}">
                <a16:creationId xmlns:a16="http://schemas.microsoft.com/office/drawing/2014/main" id="{5F963B0B-D939-46C4-A991-036320404C12}"/>
              </a:ext>
            </a:extLst>
          </p:cNvPr>
          <p:cNvSpPr>
            <a:spLocks noGrp="1" noChangeArrowheads="1"/>
          </p:cNvSpPr>
          <p:nvPr>
            <p:ph idx="1"/>
          </p:nvPr>
        </p:nvSpPr>
        <p:spPr bwMode="auto">
          <a:xfrm>
            <a:off x="228600" y="1443841"/>
            <a:ext cx="794067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kumimoji="0" lang="en-US" altLang="en-US" sz="1800" b="0" i="0" u="none" strike="noStrike" cap="none" normalizeH="0" baseline="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a:noFill/>
                </a:ln>
                <a:solidFill>
                  <a:srgbClr val="086DC3"/>
                </a:solidFill>
                <a:effectLst/>
                <a:uLnTx/>
                <a:uFillTx/>
                <a:latin typeface="Open Sans"/>
                <a:hlinkClick r:id="rId2"/>
              </a:rPr>
              <a:t>Spring Data Commons</a:t>
            </a:r>
            <a:r>
              <a:rPr kumimoji="0" lang="en-US" altLang="en-US" sz="1800" b="0" i="0" u="none" strike="noStrike" kern="1200" cap="none" spc="0" normalizeH="0" baseline="0" noProof="0">
                <a:ln>
                  <a:noFill/>
                </a:ln>
                <a:solidFill>
                  <a:srgbClr val="333333"/>
                </a:solidFill>
                <a:effectLst/>
                <a:uLnTx/>
                <a:uFillTx/>
                <a:latin typeface="Open Sans"/>
              </a:rPr>
              <a:t> - Core Spring concepts underpinning every Spring Data module.</a:t>
            </a:r>
          </a:p>
          <a:p>
            <a:pPr marL="0" marR="0" lvl="0" indent="0" algn="l" defTabSz="914400" rtl="0" eaLnBrk="0" fontAlgn="base" latinLnBrk="0" hangingPunct="0">
              <a:lnSpc>
                <a:spcPct val="100000"/>
              </a:lnSpc>
              <a:spcBef>
                <a:spcPct val="0"/>
              </a:spcBef>
              <a:spcAft>
                <a:spcPct val="0"/>
              </a:spcAft>
              <a:buClrTx/>
              <a:buSzTx/>
              <a:buFont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a:noFill/>
                </a:ln>
                <a:solidFill>
                  <a:srgbClr val="086DC3"/>
                </a:solidFill>
                <a:effectLst/>
                <a:uLnTx/>
                <a:uFillTx/>
                <a:latin typeface="Open Sans"/>
                <a:hlinkClick r:id="rId3"/>
              </a:rPr>
              <a:t>Spring Data JPA</a:t>
            </a:r>
            <a:r>
              <a:rPr kumimoji="0" lang="en-US" altLang="en-US" sz="1800" b="0" i="0" u="none" strike="noStrike" kern="1200" cap="none" spc="0" normalizeH="0" baseline="0" noProof="0">
                <a:ln>
                  <a:noFill/>
                </a:ln>
                <a:solidFill>
                  <a:srgbClr val="333333"/>
                </a:solidFill>
                <a:effectLst/>
                <a:uLnTx/>
                <a:uFillTx/>
                <a:latin typeface="Open Sans"/>
              </a:rPr>
              <a:t> - Spring Data repository support for JPA.</a:t>
            </a:r>
          </a:p>
          <a:p>
            <a:pPr marL="0" marR="0" lvl="0" indent="0" algn="l" defTabSz="914400" rtl="0" eaLnBrk="0" fontAlgn="base" latinLnBrk="0" hangingPunct="0">
              <a:lnSpc>
                <a:spcPct val="100000"/>
              </a:lnSpc>
              <a:spcBef>
                <a:spcPct val="0"/>
              </a:spcBef>
              <a:spcAft>
                <a:spcPct val="0"/>
              </a:spcAft>
              <a:buClrTx/>
              <a:buSzTx/>
              <a:buFont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a:noFill/>
                </a:ln>
                <a:solidFill>
                  <a:srgbClr val="086DC3"/>
                </a:solidFill>
                <a:effectLst/>
                <a:uLnTx/>
                <a:uFillTx/>
                <a:latin typeface="Open Sans"/>
                <a:hlinkClick r:id="rId4"/>
              </a:rPr>
              <a:t>Spring Data KeyValue</a:t>
            </a:r>
            <a:r>
              <a:rPr kumimoji="0" lang="en-US" altLang="en-US" sz="1800" b="0" i="0" u="none" strike="noStrike" kern="1200" cap="none" spc="0" normalizeH="0" baseline="0" noProof="0">
                <a:ln>
                  <a:noFill/>
                </a:ln>
                <a:solidFill>
                  <a:srgbClr val="333333"/>
                </a:solidFill>
                <a:effectLst/>
                <a:uLnTx/>
                <a:uFillTx/>
                <a:latin typeface="Open Sans"/>
              </a:rPr>
              <a:t> - </a:t>
            </a:r>
            <a:r>
              <a:rPr kumimoji="0" lang="en-US" altLang="en-US" sz="1800" b="0" i="0" u="none" strike="noStrike" kern="1200" cap="none" spc="0" normalizeH="0" baseline="0" noProof="0">
                <a:ln>
                  <a:noFill/>
                </a:ln>
                <a:solidFill>
                  <a:srgbClr val="000099"/>
                </a:solidFill>
                <a:effectLst/>
                <a:uLnTx/>
                <a:uFillTx/>
                <a:latin typeface="Monaco"/>
              </a:rPr>
              <a:t>Map</a:t>
            </a:r>
            <a:r>
              <a:rPr kumimoji="0" lang="en-US" altLang="en-US" sz="1800" b="0" i="0" u="none" strike="noStrike" kern="1200" cap="none" spc="0" normalizeH="0" baseline="0" noProof="0">
                <a:ln>
                  <a:noFill/>
                </a:ln>
                <a:solidFill>
                  <a:srgbClr val="333333"/>
                </a:solidFill>
                <a:effectLst/>
                <a:uLnTx/>
                <a:uFillTx/>
                <a:latin typeface="Open Sans"/>
              </a:rPr>
              <a:t> based repositories and SPIs to easily build a Spring Data module for key-value stores.</a:t>
            </a:r>
          </a:p>
          <a:p>
            <a:pPr marL="0" marR="0" lvl="0" indent="0" algn="l" defTabSz="914400" rtl="0" eaLnBrk="0" fontAlgn="base" latinLnBrk="0" hangingPunct="0">
              <a:lnSpc>
                <a:spcPct val="100000"/>
              </a:lnSpc>
              <a:spcBef>
                <a:spcPct val="0"/>
              </a:spcBef>
              <a:spcAft>
                <a:spcPct val="0"/>
              </a:spcAft>
              <a:buClrTx/>
              <a:buSzTx/>
              <a:buFont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a:noFill/>
                </a:ln>
                <a:solidFill>
                  <a:srgbClr val="086DC3"/>
                </a:solidFill>
                <a:effectLst/>
                <a:uLnTx/>
                <a:uFillTx/>
                <a:latin typeface="Open Sans"/>
                <a:hlinkClick r:id="rId5"/>
              </a:rPr>
              <a:t>Spring Data LDAP</a:t>
            </a:r>
            <a:r>
              <a:rPr kumimoji="0" lang="en-US" altLang="en-US" sz="1800" b="0" i="0" u="none" strike="noStrike" kern="1200" cap="none" spc="0" normalizeH="0" baseline="0" noProof="0">
                <a:ln>
                  <a:noFill/>
                </a:ln>
                <a:solidFill>
                  <a:srgbClr val="333333"/>
                </a:solidFill>
                <a:effectLst/>
                <a:uLnTx/>
                <a:uFillTx/>
                <a:latin typeface="Open Sans"/>
              </a:rPr>
              <a:t> - Spring Data repository support for </a:t>
            </a:r>
            <a:r>
              <a:rPr kumimoji="0" lang="en-US" altLang="en-US" sz="1800" b="0" i="0" u="none" strike="noStrike" kern="1200" cap="none" spc="0" normalizeH="0" baseline="0" noProof="0">
                <a:ln>
                  <a:noFill/>
                </a:ln>
                <a:solidFill>
                  <a:srgbClr val="086DC3"/>
                </a:solidFill>
                <a:effectLst/>
                <a:uLnTx/>
                <a:uFillTx/>
                <a:latin typeface="Open Sans"/>
                <a:hlinkClick r:id="rId6"/>
              </a:rPr>
              <a:t>Spring LDAP</a:t>
            </a:r>
            <a:r>
              <a:rPr kumimoji="0" lang="en-US" altLang="en-US" sz="1800" b="0" i="0" u="none" strike="noStrike" kern="1200" cap="none" spc="0" normalizeH="0" baseline="0" noProof="0">
                <a:ln>
                  <a:noFill/>
                </a:ln>
                <a:solidFill>
                  <a:srgbClr val="333333"/>
                </a:solidFill>
                <a:effectLst/>
                <a:uLnTx/>
                <a:uFillTx/>
                <a:latin typeface="Open Sans"/>
              </a:rPr>
              <a:t>.</a:t>
            </a:r>
          </a:p>
          <a:p>
            <a:pPr marL="0" marR="0" lvl="0" indent="0" algn="l" defTabSz="914400" rtl="0" eaLnBrk="0" fontAlgn="base" latinLnBrk="0" hangingPunct="0">
              <a:lnSpc>
                <a:spcPct val="100000"/>
              </a:lnSpc>
              <a:spcBef>
                <a:spcPct val="0"/>
              </a:spcBef>
              <a:spcAft>
                <a:spcPct val="0"/>
              </a:spcAft>
              <a:buClrTx/>
              <a:buSzTx/>
              <a:buFont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a:noFill/>
                </a:ln>
                <a:solidFill>
                  <a:srgbClr val="086DC3"/>
                </a:solidFill>
                <a:effectLst/>
                <a:uLnTx/>
                <a:uFillTx/>
                <a:latin typeface="Open Sans"/>
                <a:hlinkClick r:id="rId7"/>
              </a:rPr>
              <a:t>Spring Data MongoDB</a:t>
            </a:r>
            <a:r>
              <a:rPr kumimoji="0" lang="en-US" altLang="en-US" sz="1800" b="0" i="0" u="none" strike="noStrike" kern="1200" cap="none" spc="0" normalizeH="0" baseline="0" noProof="0">
                <a:ln>
                  <a:noFill/>
                </a:ln>
                <a:solidFill>
                  <a:srgbClr val="333333"/>
                </a:solidFill>
                <a:effectLst/>
                <a:uLnTx/>
                <a:uFillTx/>
                <a:latin typeface="Open Sans"/>
              </a:rPr>
              <a:t> - Spring based, object-document support and repositories for MongoDB.</a:t>
            </a:r>
          </a:p>
          <a:p>
            <a:pPr marL="0" marR="0" lvl="0" indent="0" algn="l" defTabSz="914400" rtl="0" eaLnBrk="0" fontAlgn="base" latinLnBrk="0" hangingPunct="0">
              <a:lnSpc>
                <a:spcPct val="100000"/>
              </a:lnSpc>
              <a:spcBef>
                <a:spcPct val="0"/>
              </a:spcBef>
              <a:spcAft>
                <a:spcPct val="0"/>
              </a:spcAft>
              <a:buClrTx/>
              <a:buSzTx/>
              <a:buFont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a:noFill/>
                </a:ln>
                <a:solidFill>
                  <a:srgbClr val="086DC3"/>
                </a:solidFill>
                <a:effectLst/>
                <a:uLnTx/>
                <a:uFillTx/>
                <a:latin typeface="Open Sans"/>
                <a:hlinkClick r:id="rId8"/>
              </a:rPr>
              <a:t>Spring Data Redis</a:t>
            </a:r>
            <a:r>
              <a:rPr kumimoji="0" lang="en-US" altLang="en-US" sz="1800" b="0" i="0" u="none" strike="noStrike" kern="1200" cap="none" spc="0" normalizeH="0" baseline="0" noProof="0">
                <a:ln>
                  <a:noFill/>
                </a:ln>
                <a:solidFill>
                  <a:srgbClr val="333333"/>
                </a:solidFill>
                <a:effectLst/>
                <a:uLnTx/>
                <a:uFillTx/>
                <a:latin typeface="Open Sans"/>
              </a:rPr>
              <a:t> - Easy configuration and access to Redis from Spring applications.</a:t>
            </a:r>
          </a:p>
          <a:p>
            <a:pPr marL="0" marR="0" lvl="0" indent="0" algn="l" defTabSz="914400" rtl="0" eaLnBrk="0" fontAlgn="base" latinLnBrk="0" hangingPunct="0">
              <a:lnSpc>
                <a:spcPct val="100000"/>
              </a:lnSpc>
              <a:spcBef>
                <a:spcPct val="0"/>
              </a:spcBef>
              <a:spcAft>
                <a:spcPct val="0"/>
              </a:spcAft>
              <a:buClrTx/>
              <a:buSzTx/>
              <a:buFont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a:noFill/>
                </a:ln>
                <a:solidFill>
                  <a:srgbClr val="086DC3"/>
                </a:solidFill>
                <a:effectLst/>
                <a:uLnTx/>
                <a:uFillTx/>
                <a:latin typeface="Open Sans"/>
                <a:hlinkClick r:id="rId9"/>
              </a:rPr>
              <a:t>Spring Data REST</a:t>
            </a:r>
            <a:r>
              <a:rPr kumimoji="0" lang="en-US" altLang="en-US" sz="1800" b="0" i="0" u="none" strike="noStrike" kern="1200" cap="none" spc="0" normalizeH="0" baseline="0" noProof="0">
                <a:ln>
                  <a:noFill/>
                </a:ln>
                <a:solidFill>
                  <a:srgbClr val="333333"/>
                </a:solidFill>
                <a:effectLst/>
                <a:uLnTx/>
                <a:uFillTx/>
                <a:latin typeface="Open Sans"/>
              </a:rPr>
              <a:t> - Exports Spring Data repositories as hypermedia-driven RESTful resources.</a:t>
            </a:r>
          </a:p>
          <a:p>
            <a:pPr marL="0" marR="0" lvl="0" indent="0" algn="l" defTabSz="914400" rtl="0" eaLnBrk="0" fontAlgn="base" latinLnBrk="0" hangingPunct="0">
              <a:lnSpc>
                <a:spcPct val="100000"/>
              </a:lnSpc>
              <a:spcBef>
                <a:spcPct val="0"/>
              </a:spcBef>
              <a:spcAft>
                <a:spcPct val="0"/>
              </a:spcAft>
              <a:buClrTx/>
              <a:buSzTx/>
              <a:buFont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476807688"/>
      </p:ext>
    </p:extLst>
  </p:cSld>
  <p:clrMapOvr>
    <a:masterClrMapping/>
  </p:clrMapOvr>
  <p:transition/>
  <p:timing/>
</p:sld>
</file>

<file path=ppt/slides/slide3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A0D08E4-855E-4796-BE7E-93B0F461CF3D}"/>
              </a:ext>
            </a:extLst>
          </p:cNvPr>
          <p:cNvSpPr>
            <a:spLocks noGrp="1"/>
          </p:cNvSpPr>
          <p:nvPr>
            <p:ph idx="1"/>
          </p:nvPr>
        </p:nvSpPr>
        <p:spPr>
          <a:xfrm>
            <a:off x="365125" y="1538819"/>
            <a:ext cx="8415338" cy="412420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Polyglot Persistence provides support for multiple database models and is able to utilize the best data model for the job.</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Simplifies Operations:</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Different databases, coordinating and working with one another, make for complicated operations and cause fragmentation. Polyglot Persistence simplifies operations and helps to select the best component for the situation, helping to eliminate fragmentation.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Faster Response Time:</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All the features of databases in the program are leveraged, improving response times.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Efficiency:</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The ElasticSearch app can return results using “relevance” as a priority in the listings, while MongoDB cannot. A Polyglot Persistence application would “automatically” assign relevance-oriented processing.</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8456CB3C-34CB-4F3E-A2E2-9CB159745042}"/>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Polyglot Persistence Benefits</a:t>
            </a:r>
          </a:p>
        </p:txBody>
      </p:sp>
      <p:sp>
        <p:nvSpPr>
          <p:cNvPr id="4" name="Footer Placeholder 3">
            <a:extLst>
              <a:ext uri="{FF2B5EF4-FFF2-40B4-BE49-F238E27FC236}">
                <a16:creationId xmlns:a16="http://schemas.microsoft.com/office/drawing/2014/main" id="{BC541A7C-9758-442C-90EE-D7E7DBB2ED9B}"/>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036310672"/>
      </p:ext>
    </p:extLst>
  </p:cSld>
  <p:clrMapOvr>
    <a:masterClrMapping/>
  </p:clrMapOvr>
  <p:transition/>
  <p:timing/>
</p:sld>
</file>

<file path=ppt/slides/slide3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A27419C-52E7-469D-84B0-FE40C5286D8B}"/>
              </a:ext>
            </a:extLst>
          </p:cNvPr>
          <p:cNvSpPr>
            <a:spLocks noGrp="1"/>
          </p:cNvSpPr>
          <p:nvPr>
            <p:ph idx="1"/>
          </p:nvPr>
        </p:nvSpPr>
        <p:spPr>
          <a:xfrm>
            <a:off x="365125" y="1538819"/>
            <a:ext cx="8415338" cy="413959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Utilizing a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hlinkClick r:id="rId2"/>
              </a:rPr>
              <a:t>Polyglot Persistence model</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can be both difficult and expensive. Specialists often need to be brought in to integrate the different databases.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Permanent IT staff will need training on the “new” systems.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Maintenance and repairs can be time consuming, because running tests is difficult.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Making sure a system with multiple components is fault-tolerant is difficult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Polyglot Persistence model with separate databases solves specific problems, but can also become an operational nightmare.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operation of multiple data silos can cause just as many difficulties as it resolves, starting with operational complexity.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79C067D3-AC50-49EC-B9AA-507EE554BA1A}"/>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Polyglot Persistence Drawbacks</a:t>
            </a:r>
          </a:p>
        </p:txBody>
      </p:sp>
      <p:sp>
        <p:nvSpPr>
          <p:cNvPr id="4" name="Footer Placeholder 3">
            <a:extLst>
              <a:ext uri="{FF2B5EF4-FFF2-40B4-BE49-F238E27FC236}">
                <a16:creationId xmlns:a16="http://schemas.microsoft.com/office/drawing/2014/main" id="{885B56F0-1BBD-435E-B445-84ABDDFA594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233957846"/>
      </p:ext>
    </p:extLst>
  </p:cSld>
  <p:clrMapOvr>
    <a:masterClrMapping/>
  </p:clrMapOvr>
  <p:transition/>
  <p:timing/>
</p:sld>
</file>

<file path=ppt/slides/slide3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A3608AD4-86EC-4F23-AA8B-8B2852ADB470}"/>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Polyglot-Performance-as-a-service</a:t>
            </a:r>
          </a:p>
        </p:txBody>
      </p:sp>
      <p:sp>
        <p:nvSpPr>
          <p:cNvPr id="4" name="Footer Placeholder 3">
            <a:extLst>
              <a:ext uri="{FF2B5EF4-FFF2-40B4-BE49-F238E27FC236}">
                <a16:creationId xmlns:a16="http://schemas.microsoft.com/office/drawing/2014/main" id="{389C79E7-60A8-491F-8FD1-FB0965AE78BD}"/>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5362" name="Picture 2">
            <a:extLst>
              <a:ext uri="{FF2B5EF4-FFF2-40B4-BE49-F238E27FC236}">
                <a16:creationId xmlns:a16="http://schemas.microsoft.com/office/drawing/2014/main" id="{697866B7-3B07-44FD-B7A5-EA9FB26A68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4042" y="1778000"/>
            <a:ext cx="8487069"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82345"/>
      </p:ext>
    </p:extLst>
  </p:cSld>
  <p:clrMapOvr>
    <a:masterClrMapping/>
  </p:clrMapOvr>
  <p:transition/>
  <p:timing/>
</p:sld>
</file>

<file path=ppt/slides/slide3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A5C63B08-E05F-4321-9930-E472C17D2395}"/>
              </a:ext>
            </a:extLst>
          </p:cNvPr>
          <p:cNvSpPr>
            <a:spLocks noGrp="1"/>
          </p:cNvSpPr>
          <p:nvPr>
            <p:ph idx="1"/>
          </p:nvPr>
        </p:nvSpPr>
        <p:spPr>
          <a:xfrm>
            <a:off x="365125" y="1538819"/>
            <a:ext cx="8415338" cy="3385542"/>
          </a:xfrm>
        </p:spPr>
        <p:txBody>
          <a:bodyPr/>
          <a:lstStyle/>
          <a:p>
            <a:pPr marL="171450" marR="0" lvl="0" indent="-171450" algn="l" defTabSz="914400" fontAlgn="base">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 developers</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must not only learn efficient data modeling with various database APIs, but also understand the underlying storage engine and replication architectures for each of the databases. </a:t>
            </a:r>
          </a:p>
          <a:p>
            <a:pPr marL="171450" marR="0" lvl="0" indent="-171450" algn="l" defTabSz="914400" fontAlgn="base">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Build engineers</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have to ensure that the full application stack including multiple databases can be built into deployment artifacts fast and reliably. </a:t>
            </a:r>
          </a:p>
          <a:p>
            <a:pPr marL="171450" marR="0" lvl="0" indent="-171450" algn="l" defTabSz="914400" fontAlgn="base">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Test automation engineers</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now have to account for the nuances of each database and how the microservices deal with them.</a:t>
            </a:r>
          </a:p>
          <a:p>
            <a:pPr marL="171450" marR="0" lvl="0" indent="-171450" algn="l" defTabSz="914400" fontAlgn="base">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Operations teams</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are now forced to understand scaling, fault tolerance, backup/restore, software upgrades, and hardware portability for multiple databases. </a:t>
            </a:r>
          </a:p>
        </p:txBody>
      </p:sp>
      <p:sp>
        <p:nvSpPr>
          <p:cNvPr id="3" name="Title 2">
            <a:extLst>
              <a:ext uri="{FF2B5EF4-FFF2-40B4-BE49-F238E27FC236}">
                <a16:creationId xmlns:a16="http://schemas.microsoft.com/office/drawing/2014/main" id="{21477564-4ECA-43EF-A294-CF636B1A0D0F}"/>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Challenges for Release Agility</a:t>
            </a:r>
          </a:p>
        </p:txBody>
      </p:sp>
      <p:sp>
        <p:nvSpPr>
          <p:cNvPr id="4" name="Footer Placeholder 3">
            <a:extLst>
              <a:ext uri="{FF2B5EF4-FFF2-40B4-BE49-F238E27FC236}">
                <a16:creationId xmlns:a16="http://schemas.microsoft.com/office/drawing/2014/main" id="{702B5687-5A86-4057-BB86-3D455B3F0C91}"/>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163244670"/>
      </p:ext>
    </p:extLst>
  </p:cSld>
  <p:clrMapOvr>
    <a:masterClrMapping/>
  </p:clrMapOvr>
  <p:transition/>
  <p:timing/>
</p:sld>
</file>

<file path=ppt/slides/slide3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a:t>
            </a:r>
          </a:p>
        </p:txBody>
      </p:sp>
      <p:sp>
        <p:nvSpPr>
          <p:cNvPr id="49155" name="Content Placeholder 2"/>
          <p:cNvSpPr>
            <a:spLocks noGrp="1"/>
          </p:cNvSpPr>
          <p:nvPr>
            <p:ph idx="1"/>
          </p:nvPr>
        </p:nvSpPr>
        <p:spPr>
          <a:xfrm>
            <a:off x="365125" y="1538819"/>
            <a:ext cx="8415338" cy="309315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Polyglot persistence is about using different data storage technologies to handle varying data storage needs.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Polyglot persistence can apply across an enterprise or within a single application.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Encapsulating data access into services reduces the impact of data storage choices on other parts of a system.</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Adding more data storage technologies increases complexity in programming and operations, so the advantages of a good data storage fit need to be weighed against this complexity.</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42963382"/>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Analytics (2 of 4)</a:t>
            </a:r>
            <a:endParaRPr lang="en-US"/>
          </a:p>
        </p:txBody>
      </p:sp>
      <p:pic>
        <p:nvPicPr>
          <p:cNvPr id="6" name="Content Placeholder 5" descr="In Figure 13.18, a pyramid is used to represent how knowledge is extracted from data through processing. " title="Figure 13.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371600"/>
            <a:ext cx="5817597" cy="4329112"/>
          </a:xfr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888556776"/>
      </p:ext>
    </p:extLst>
  </p:cSld>
  <p:clrMapOvr>
    <a:masterClrMapping/>
  </p:clrMapOvr>
  <p:transition/>
  <p:timing/>
</p:sld>
</file>

<file path=ppt/slides/slide3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944880" y="2292139"/>
            <a:ext cx="7254240" cy="1028277"/>
          </a:xfrm>
        </p:spPr>
        <p:txBody>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Segoe UI" panose="020b0502040204020203" pitchFamily="34" charset="0"/>
                <a:ea typeface="+mj-ea"/>
                <a:cs typeface="Segoe UI" panose="020b0502040204020203" pitchFamily="34" charset="0"/>
                <a:sym typeface="Wingdings" charset="2"/>
              </a:defRPr>
            </a:pPr>
            <a: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t>Database Management</a:t>
            </a:r>
            <a:b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Week 1</a:t>
            </a:r>
            <a:b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Review of DBMS</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marL="0" marR="0" lvl="0" indent="0" algn="ctr" defTabSz="914400" fontAlgn="base">
              <a:lnSpc>
                <a:spcPct val="90000"/>
              </a:lnSpc>
              <a:spcBef>
                <a:spcPct val="20000"/>
              </a:spcBef>
              <a:spcAft>
                <a:spcPct val="0"/>
              </a:spcAft>
              <a:buSzTx/>
              <a:buNone/>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defRPr>
            </a:pP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School of Engineering and Computing Sciences</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Fall 2020</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endParaRPr lang="en-US" altLang="en-US" sz="1680"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1744980" y="4267200"/>
            <a:ext cx="5440680" cy="1050502"/>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ＭＳ Ｐゴシック"/>
                <a:cs typeface="+mn-cs"/>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ＭＳ Ｐゴシック"/>
                <a:cs typeface="+mn-cs"/>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ＭＳ Ｐゴシック"/>
                <a:cs typeface="+mn-cs"/>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ＭＳ Ｐゴシック"/>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ＭＳ Ｐゴシック"/>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ＭＳ Ｐゴシック"/>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ＭＳ Ｐゴシック"/>
                <a:cs typeface="+mn-cs"/>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defTabSz="640057" fontAlgn="base">
              <a:spcBef>
                <a:spcPct val="20000"/>
              </a:spcBef>
              <a:spcAft>
                <a:spcPct val="0"/>
              </a:spcAft>
              <a:buNone/>
              <a:defRPr kumimoji="0" sz="2600" b="0" i="0" normalizeH="0" noProof="0">
                <a:solidFill>
                  <a:srgbClr val="222222"/>
                </a:solidFill>
                <a:uLnTx/>
                <a:uFillTx/>
                <a:latin typeface="+mn-lt"/>
                <a:ea typeface="+mn-ea"/>
                <a:cs typeface="+mn-cs"/>
              </a:defRPr>
            </a:pPr>
            <a:r>
              <a:rPr kumimoji="0" lang="en-US" altLang="en-US" sz="1820" b="0" i="0" kern="0" normalizeH="0" noProof="0">
                <a:solidFill>
                  <a:srgbClr val="222222"/>
                </a:solidFill>
                <a:uLnTx/>
                <a:uFillTx/>
                <a:latin typeface="Arial" pitchFamily="34" charset="0"/>
                <a:sym typeface="Arial" pitchFamily="34" charset="0"/>
              </a:rPr>
              <a:t>Dr. Stan Ustymenko</a:t>
            </a:r>
          </a:p>
          <a:p>
            <a:pPr marL="0" indent="0" algn="ctr" defTabSz="640057" fontAlgn="base">
              <a:spcBef>
                <a:spcPct val="20000"/>
              </a:spcBef>
              <a:spcAft>
                <a:spcPct val="0"/>
              </a:spcAft>
              <a:buNone/>
              <a:defRPr kumimoji="0" sz="2600" b="0" i="0" normalizeH="0" noProof="0">
                <a:solidFill>
                  <a:srgbClr val="222222"/>
                </a:solidFill>
                <a:uLnTx/>
                <a:uFillTx/>
                <a:latin typeface="+mn-lt"/>
                <a:ea typeface="+mn-ea"/>
                <a:cs typeface="+mn-cs"/>
              </a:defRPr>
            </a:pPr>
            <a:r>
              <a:rPr kumimoji="0" lang="en-US" altLang="en-US" sz="1820" b="0" i="0" kern="0" normalizeH="0" noProof="0">
                <a:solidFill>
                  <a:srgbClr val="222222"/>
                </a:solidFill>
                <a:uLnTx/>
                <a:uFillTx/>
                <a:latin typeface="Arial" pitchFamily="34" charset="0"/>
                <a:sym typeface="Arial" pitchFamily="34" charset="0"/>
              </a:rPr>
              <a:t>stanislav.ustymenko@tamucc.edu</a:t>
            </a:r>
          </a:p>
        </p:txBody>
      </p:sp>
    </p:spTree>
  </p:cSld>
  <p:clrMapOvr>
    <a:masterClrMapping/>
  </p:clrMapOvr>
  <p:transition/>
  <p:timing/>
</p:sld>
</file>

<file path=ppt/slides/slide3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9" name="Rectangle 3"/>
          <p:cNvSpPr>
            <a:spLocks noGrp="1" noChangeArrowheads="1"/>
          </p:cNvSpPr>
          <p:nvPr>
            <p:ph idx="1"/>
          </p:nvPr>
        </p:nvSpPr>
        <p:spPr>
          <a:xfrm>
            <a:off x="365125" y="1436231"/>
            <a:ext cx="8415338" cy="163121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Review the rationale and moving parts of a DBMS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Review relational database model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Review SQL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14338" name="Rectangle 2"/>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Learning Objectives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5" name="Rectangle 3"/>
          <p:cNvSpPr>
            <a:spLocks noGrp="1" noChangeArrowheads="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Shared, integrated computer structure that stores data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End-user data: raw facts of interest to end user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Metadata: data about data, through which the end-user data is integrated and managed</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Describes data characteristics and relationships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management system (DBMS)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Collection of programs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Manages the database structure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Controls access to data stored in the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17410" name="Rectangle 2"/>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Introducing the Database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Rectangle 2"/>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Role and Advantages of the DBMS (2 of 2)</a:t>
            </a:r>
            <a:endParaRPr lang="en-US" altLang="en-US"/>
          </a:p>
        </p:txBody>
      </p:sp>
      <p:pic>
        <p:nvPicPr>
          <p:cNvPr id="1026" name="Picture 2" descr="In Figure 1.4, a DBMS presents end-user data after receiving application requests by translating them into the appropriate metadata categories.&#10;"/>
          <p:cNvPicPr>
            <a:picLocks noChangeAspect="1" noChangeArrowheads="1"/>
          </p:cNvPicPr>
          <p:nvPr/>
        </p:nvPicPr>
        <p:blipFill>
          <a:blip r:embed="rId3"/>
          <a:stretch>
            <a:fillRect/>
          </a:stretch>
        </p:blipFill>
        <p:spPr bwMode="auto">
          <a:xfrm>
            <a:off x="1295400" y="1905000"/>
            <a:ext cx="6502400" cy="3460750"/>
          </a:xfrm>
          <a:prstGeom prst="rect">
            <a:avLst/>
          </a:prstGeom>
          <a:noFill/>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Rectangle 2"/>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Evolution of File System Data Processing</a:t>
            </a: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 (2 of 3)</a:t>
            </a:r>
          </a:p>
        </p:txBody>
      </p:sp>
      <p:graphicFrame>
        <p:nvGraphicFramePr>
          <p:cNvPr id="2" name="Table 1"/>
          <p:cNvGraphicFramePr>
            <a:graphicFrameLocks noGrp="1"/>
          </p:cNvGraphicFramePr>
          <p:nvPr>
            <p:extLst>
              <p:ext uri="{D42A27DB-BD31-4B8C-83A1-F6EECF244321}">
                <p14:modId xmlns:p14="http://schemas.microsoft.com/office/powerpoint/2010/main" val="3065797794"/>
              </p:ext>
            </p:extLst>
          </p:nvPr>
        </p:nvGraphicFramePr>
        <p:xfrm>
          <a:off x="914400" y="1447800"/>
          <a:ext cx="7239000" cy="3302975"/>
        </p:xfrm>
        <a:graphic>
          <a:graphicData uri="http://schemas.openxmlformats.org/drawingml/2006/table">
            <a:tbl>
              <a:tblPr firstRow="1" firstCol="1" bandRow="1">
                <a:tableStyleId>{5C22544A-7EE6-4342-B048-85BDC9FD1C3A}</a:tableStyleId>
              </a:tblPr>
              <a:tblGrid>
                <a:gridCol w="1272791">
                  <a:extLst>
                    <a:ext uri="{9D8B030D-6E8A-4147-A177-3AD203B41FA5}">
                      <a16:colId xmlns:a16="http://schemas.microsoft.com/office/drawing/2014/main" val="20000"/>
                    </a:ext>
                  </a:extLst>
                </a:gridCol>
                <a:gridCol w="5966209">
                  <a:extLst>
                    <a:ext uri="{9D8B030D-6E8A-4147-A177-3AD203B41FA5}">
                      <a16:colId xmlns:a16="http://schemas.microsoft.com/office/drawing/2014/main" val="20001"/>
                    </a:ext>
                  </a:extLst>
                </a:gridCol>
              </a:tblGrid>
              <a:tr h="255799">
                <a:tc>
                  <a:txBody>
                    <a:bodyPr vert="horz" wrap="square"/>
                    <a:lstStyle/>
                    <a:p>
                      <a:pPr marL="0" marR="0" indent="0" algn="l" defTabSz="914400" rtl="0" eaLnBrk="1" fontAlgn="auto" latinLnBrk="0" hangingPunct="1">
                        <a:lnSpc>
                          <a:spcPct val="115000"/>
                        </a:lnSpc>
                        <a:spcBef>
                          <a:spcPct val="0"/>
                        </a:spcBef>
                        <a:spcAft>
                          <a:spcPct val="0"/>
                        </a:spcAft>
                        <a:buClrTx/>
                        <a:buSzTx/>
                        <a:buFontTx/>
                        <a:buNone/>
                        <a:defRPr/>
                      </a:pPr>
                      <a:r>
                        <a:rPr lang="en-US" sz="1100">
                          <a:effectLst/>
                          <a:latin typeface="Arial" pitchFamily="34" charset="0"/>
                        </a:rPr>
                        <a:t>Table 1.2 </a:t>
                      </a:r>
                    </a:p>
                    <a:p>
                      <a:pPr marL="0" marR="0">
                        <a:lnSpc>
                          <a:spcPct val="115000"/>
                        </a:lnSpc>
                        <a:spcBef>
                          <a:spcPct val="0"/>
                        </a:spcBef>
                        <a:spcAft>
                          <a:spcPct val="0"/>
                        </a:spcAft>
                      </a:pPr>
                      <a:endParaRPr lang="en-US" sz="1100">
                        <a:effectLst/>
                        <a:latin typeface="Arial" pitchFamily="34" charset="0"/>
                        <a:ea typeface="Calibri"/>
                        <a:cs typeface="Arial" pitchFamily="34" charset="0"/>
                      </a:endParaRPr>
                    </a:p>
                  </a:txBody>
                  <a:tcPr marL="68580" marR="68580" marT="0" marB="0"/>
                </a:tc>
                <a:tc>
                  <a:txBody>
                    <a:bodyPr vert="horz" wrap="square"/>
                    <a:lstStyle/>
                    <a:p>
                      <a:pPr marL="0" marR="0" indent="0" algn="l" defTabSz="914400" rtl="0" eaLnBrk="1" fontAlgn="auto" latinLnBrk="0" hangingPunct="1">
                        <a:lnSpc>
                          <a:spcPct val="115000"/>
                        </a:lnSpc>
                        <a:spcBef>
                          <a:spcPct val="0"/>
                        </a:spcBef>
                        <a:spcAft>
                          <a:spcPct val="0"/>
                        </a:spcAft>
                        <a:buClrTx/>
                        <a:buSzTx/>
                        <a:buFontTx/>
                        <a:buNone/>
                        <a:defRPr/>
                      </a:pPr>
                      <a:r>
                        <a:rPr lang="en-US" sz="1100">
                          <a:effectLst/>
                          <a:latin typeface="Arial" pitchFamily="34" charset="0"/>
                        </a:rPr>
                        <a:t>Basic File Terminology</a:t>
                      </a:r>
                      <a:endParaRPr lang="en-US" sz="1100">
                        <a:effectLst/>
                        <a:latin typeface="Arial" pitchFamily="34" charset="0"/>
                        <a:ea typeface="Calibri"/>
                        <a:cs typeface="Arial" pitchFamily="34" charset="0"/>
                      </a:endParaRPr>
                    </a:p>
                    <a:p>
                      <a:pPr marL="0" marR="0">
                        <a:lnSpc>
                          <a:spcPct val="115000"/>
                        </a:lnSpc>
                        <a:spcBef>
                          <a:spcPct val="0"/>
                        </a:spcBef>
                        <a:spcAft>
                          <a:spcPct val="0"/>
                        </a:spcAft>
                      </a:pPr>
                      <a:endParaRPr lang="en-US" sz="1100">
                        <a:effectLst/>
                        <a:latin typeface="Arial" pitchFamily="34" charset="0"/>
                        <a:ea typeface="Calibri"/>
                        <a:cs typeface="Arial" pitchFamily="34" charset="0"/>
                      </a:endParaRPr>
                    </a:p>
                  </a:txBody>
                  <a:tcPr marL="68580" marR="68580" marT="0" marB="0"/>
                </a:tc>
                <a:extLst>
                  <a:ext uri="{0D108BD9-81ED-4DB2-BD59-A6C34878D82A}">
                    <a16:rowId xmlns:a16="http://schemas.microsoft.com/office/drawing/2014/main" val="10000"/>
                  </a:ext>
                </a:extLst>
              </a:tr>
              <a:tr h="255799">
                <a:tc>
                  <a:txBody>
                    <a:bodyPr vert="horz" wrap="square"/>
                    <a:lstStyle/>
                    <a:p>
                      <a:pPr marL="0" marR="0">
                        <a:lnSpc>
                          <a:spcPct val="115000"/>
                        </a:lnSpc>
                        <a:spcBef>
                          <a:spcPct val="0"/>
                        </a:spcBef>
                        <a:spcAft>
                          <a:spcPct val="0"/>
                        </a:spcAft>
                      </a:pPr>
                      <a:r>
                        <a:rPr lang="en-US" sz="1100">
                          <a:effectLst/>
                          <a:latin typeface="Arial" pitchFamily="34" charset="0"/>
                        </a:rPr>
                        <a:t>TERM</a:t>
                      </a:r>
                      <a:endParaRPr lang="en-US" sz="1100">
                        <a:effectLst/>
                        <a:latin typeface="Arial" pitchFamily="34" charset="0"/>
                        <a:ea typeface="Calibri"/>
                        <a:cs typeface="Arial" pitchFamily="34" charset="0"/>
                      </a:endParaRPr>
                    </a:p>
                  </a:txBody>
                  <a:tcPr marL="68580" marR="68580" marT="0" marB="0"/>
                </a:tc>
                <a:tc>
                  <a:txBody>
                    <a:bodyPr vert="horz" wrap="square"/>
                    <a:lstStyle/>
                    <a:p>
                      <a:pPr marL="0" marR="0">
                        <a:lnSpc>
                          <a:spcPct val="115000"/>
                        </a:lnSpc>
                        <a:spcBef>
                          <a:spcPct val="0"/>
                        </a:spcBef>
                        <a:spcAft>
                          <a:spcPct val="0"/>
                        </a:spcAft>
                      </a:pPr>
                      <a:r>
                        <a:rPr lang="en-US" sz="1100">
                          <a:effectLst/>
                          <a:latin typeface="Arial" pitchFamily="34" charset="0"/>
                        </a:rPr>
                        <a:t>DEFINITION</a:t>
                      </a:r>
                      <a:endParaRPr lang="en-US" sz="1100">
                        <a:effectLst/>
                        <a:latin typeface="Arial" pitchFamily="34" charset="0"/>
                        <a:ea typeface="Calibri"/>
                        <a:cs typeface="Arial" pitchFamily="34" charset="0"/>
                      </a:endParaRPr>
                    </a:p>
                  </a:txBody>
                  <a:tcPr marL="68580" marR="68580" marT="0" marB="0"/>
                </a:tc>
                <a:extLst>
                  <a:ext uri="{0D108BD9-81ED-4DB2-BD59-A6C34878D82A}">
                    <a16:rowId xmlns:a16="http://schemas.microsoft.com/office/drawing/2014/main" val="10001"/>
                  </a:ext>
                </a:extLst>
              </a:tr>
              <a:tr h="801935">
                <a:tc>
                  <a:txBody>
                    <a:bodyPr vert="horz" wrap="square"/>
                    <a:lstStyle/>
                    <a:p>
                      <a:pPr marL="0" marR="0">
                        <a:lnSpc>
                          <a:spcPct val="115000"/>
                        </a:lnSpc>
                        <a:spcBef>
                          <a:spcPct val="0"/>
                        </a:spcBef>
                        <a:spcAft>
                          <a:spcPct val="0"/>
                        </a:spcAft>
                      </a:pPr>
                      <a:r>
                        <a:rPr lang="en-US" sz="1100">
                          <a:effectLst/>
                          <a:latin typeface="Arial" pitchFamily="34" charset="0"/>
                        </a:rPr>
                        <a:t>Data</a:t>
                      </a:r>
                      <a:endParaRPr lang="en-US" sz="1100">
                        <a:effectLst/>
                        <a:latin typeface="Arial" pitchFamily="34" charset="0"/>
                        <a:ea typeface="Calibri"/>
                        <a:cs typeface="Arial" pitchFamily="34" charset="0"/>
                      </a:endParaRPr>
                    </a:p>
                  </a:txBody>
                  <a:tcPr marL="68580" marR="68580" marT="0" marB="0"/>
                </a:tc>
                <a:tc>
                  <a:txBody>
                    <a:bodyPr vert="horz" wrap="square"/>
                    <a:lstStyle/>
                    <a:p>
                      <a:pPr marL="0" marR="0">
                        <a:lnSpc>
                          <a:spcPct val="115000"/>
                        </a:lnSpc>
                        <a:spcBef>
                          <a:spcPct val="0"/>
                        </a:spcBef>
                        <a:spcAft>
                          <a:spcPct val="0"/>
                        </a:spcAft>
                      </a:pPr>
                      <a:r>
                        <a:rPr lang="en-US" sz="1100">
                          <a:effectLst/>
                          <a:latin typeface="Arial" pitchFamily="34" charset="0"/>
                        </a:rPr>
                        <a:t>Raw facts, such as a telephone number, a birth date, a customer name, and a year-to-date (YTD) sales value. Data has little meaning unless it has been organized in some logical manner.</a:t>
                      </a:r>
                      <a:endParaRPr lang="en-US" sz="1100">
                        <a:effectLst/>
                        <a:latin typeface="Arial" pitchFamily="34" charset="0"/>
                        <a:ea typeface="Calibri"/>
                        <a:cs typeface="Arial" pitchFamily="34" charset="0"/>
                      </a:endParaRPr>
                    </a:p>
                  </a:txBody>
                  <a:tcPr marL="68580" marR="68580" marT="0" marB="0"/>
                </a:tc>
                <a:extLst>
                  <a:ext uri="{0D108BD9-81ED-4DB2-BD59-A6C34878D82A}">
                    <a16:rowId xmlns:a16="http://schemas.microsoft.com/office/drawing/2014/main" val="10002"/>
                  </a:ext>
                </a:extLst>
              </a:tr>
              <a:tr h="528867">
                <a:tc>
                  <a:txBody>
                    <a:bodyPr vert="horz" wrap="square"/>
                    <a:lstStyle/>
                    <a:p>
                      <a:pPr marL="0" marR="0">
                        <a:lnSpc>
                          <a:spcPct val="115000"/>
                        </a:lnSpc>
                        <a:spcBef>
                          <a:spcPct val="0"/>
                        </a:spcBef>
                        <a:spcAft>
                          <a:spcPct val="0"/>
                        </a:spcAft>
                      </a:pPr>
                      <a:r>
                        <a:rPr lang="en-US" sz="1100">
                          <a:effectLst/>
                          <a:latin typeface="Arial" pitchFamily="34" charset="0"/>
                        </a:rPr>
                        <a:t>Field</a:t>
                      </a:r>
                      <a:endParaRPr lang="en-US" sz="1100">
                        <a:effectLst/>
                        <a:latin typeface="Arial" pitchFamily="34" charset="0"/>
                        <a:ea typeface="Calibri"/>
                        <a:cs typeface="Arial" pitchFamily="34" charset="0"/>
                      </a:endParaRPr>
                    </a:p>
                  </a:txBody>
                  <a:tcPr marL="68580" marR="68580" marT="0" marB="0"/>
                </a:tc>
                <a:tc>
                  <a:txBody>
                    <a:bodyPr vert="horz" wrap="square"/>
                    <a:lstStyle/>
                    <a:p>
                      <a:pPr marL="0" marR="0">
                        <a:lnSpc>
                          <a:spcPct val="115000"/>
                        </a:lnSpc>
                        <a:spcBef>
                          <a:spcPct val="0"/>
                        </a:spcBef>
                        <a:spcAft>
                          <a:spcPct val="0"/>
                        </a:spcAft>
                      </a:pPr>
                      <a:r>
                        <a:rPr lang="en-US" sz="1100">
                          <a:effectLst/>
                          <a:latin typeface="Arial" pitchFamily="34" charset="0"/>
                        </a:rPr>
                        <a:t>A character or group of characters (alphabetic or numeric) that has a specific meaning. A field is used to define and store data.</a:t>
                      </a:r>
                      <a:endParaRPr lang="en-US" sz="1100">
                        <a:effectLst/>
                        <a:latin typeface="Arial" pitchFamily="34" charset="0"/>
                        <a:ea typeface="Calibri"/>
                        <a:cs typeface="Arial" pitchFamily="34" charset="0"/>
                      </a:endParaRPr>
                    </a:p>
                  </a:txBody>
                  <a:tcPr marL="68580" marR="68580" marT="0" marB="0"/>
                </a:tc>
                <a:extLst>
                  <a:ext uri="{0D108BD9-81ED-4DB2-BD59-A6C34878D82A}">
                    <a16:rowId xmlns:a16="http://schemas.microsoft.com/office/drawing/2014/main" val="10003"/>
                  </a:ext>
                </a:extLst>
              </a:tr>
              <a:tr h="801935">
                <a:tc>
                  <a:txBody>
                    <a:bodyPr vert="horz" wrap="square"/>
                    <a:lstStyle/>
                    <a:p>
                      <a:pPr marL="0" marR="0">
                        <a:lnSpc>
                          <a:spcPct val="115000"/>
                        </a:lnSpc>
                        <a:spcBef>
                          <a:spcPct val="0"/>
                        </a:spcBef>
                        <a:spcAft>
                          <a:spcPct val="0"/>
                        </a:spcAft>
                      </a:pPr>
                      <a:r>
                        <a:rPr lang="en-US" sz="1100">
                          <a:effectLst/>
                          <a:latin typeface="Arial" pitchFamily="34" charset="0"/>
                        </a:rPr>
                        <a:t>Record</a:t>
                      </a:r>
                      <a:endParaRPr lang="en-US" sz="1100">
                        <a:effectLst/>
                        <a:latin typeface="Arial" pitchFamily="34" charset="0"/>
                        <a:ea typeface="Calibri"/>
                        <a:cs typeface="Arial" pitchFamily="34" charset="0"/>
                      </a:endParaRPr>
                    </a:p>
                  </a:txBody>
                  <a:tcPr marL="68580" marR="68580" marT="0" marB="0"/>
                </a:tc>
                <a:tc>
                  <a:txBody>
                    <a:bodyPr vert="horz" wrap="square"/>
                    <a:lstStyle/>
                    <a:p>
                      <a:pPr marL="0" marR="0">
                        <a:lnSpc>
                          <a:spcPct val="115000"/>
                        </a:lnSpc>
                        <a:spcBef>
                          <a:spcPct val="0"/>
                        </a:spcBef>
                        <a:spcAft>
                          <a:spcPct val="0"/>
                        </a:spcAft>
                      </a:pPr>
                      <a:r>
                        <a:rPr lang="en-US" sz="1100">
                          <a:effectLst/>
                          <a:latin typeface="Arial" pitchFamily="34" charset="0"/>
                        </a:rPr>
                        <a:t>A logically connected set of one or more fields that describes a person, place, or thing. For example, the fields that constitute a record for a customer might consist of the customer’s name, address, phone number, date of birth, credit limit, and unpaid balance.</a:t>
                      </a:r>
                      <a:endParaRPr lang="en-US" sz="1100">
                        <a:effectLst/>
                        <a:latin typeface="Arial" pitchFamily="34" charset="0"/>
                        <a:ea typeface="Calibri"/>
                        <a:cs typeface="Arial" pitchFamily="34" charset="0"/>
                      </a:endParaRPr>
                    </a:p>
                  </a:txBody>
                  <a:tcPr marL="68580" marR="68580" marT="0" marB="0"/>
                </a:tc>
                <a:extLst>
                  <a:ext uri="{0D108BD9-81ED-4DB2-BD59-A6C34878D82A}">
                    <a16:rowId xmlns:a16="http://schemas.microsoft.com/office/drawing/2014/main" val="10004"/>
                  </a:ext>
                </a:extLst>
              </a:tr>
              <a:tr h="528867">
                <a:tc>
                  <a:txBody>
                    <a:bodyPr vert="horz" wrap="square"/>
                    <a:lstStyle/>
                    <a:p>
                      <a:pPr marL="0" marR="0">
                        <a:lnSpc>
                          <a:spcPct val="115000"/>
                        </a:lnSpc>
                        <a:spcBef>
                          <a:spcPct val="0"/>
                        </a:spcBef>
                        <a:spcAft>
                          <a:spcPct val="0"/>
                        </a:spcAft>
                      </a:pPr>
                      <a:r>
                        <a:rPr lang="en-US" sz="1100">
                          <a:effectLst/>
                          <a:latin typeface="Arial" pitchFamily="34" charset="0"/>
                        </a:rPr>
                        <a:t>File</a:t>
                      </a:r>
                      <a:endParaRPr lang="en-US" sz="1100">
                        <a:effectLst/>
                        <a:latin typeface="Arial" pitchFamily="34" charset="0"/>
                        <a:ea typeface="Calibri"/>
                        <a:cs typeface="Arial" pitchFamily="34" charset="0"/>
                      </a:endParaRPr>
                    </a:p>
                  </a:txBody>
                  <a:tcPr marL="68580" marR="68580" marT="0" marB="0"/>
                </a:tc>
                <a:tc>
                  <a:txBody>
                    <a:bodyPr vert="horz" wrap="square"/>
                    <a:lstStyle/>
                    <a:p>
                      <a:pPr marL="0" marR="0">
                        <a:lnSpc>
                          <a:spcPct val="115000"/>
                        </a:lnSpc>
                        <a:spcBef>
                          <a:spcPct val="0"/>
                        </a:spcBef>
                        <a:spcAft>
                          <a:spcPct val="0"/>
                        </a:spcAft>
                      </a:pPr>
                      <a:r>
                        <a:rPr lang="en-US" sz="1100">
                          <a:effectLst/>
                          <a:latin typeface="Arial" pitchFamily="34" charset="0"/>
                        </a:rPr>
                        <a:t>A collection of related records. For example, a file might contain data about the students currently enrolled at Gigantic University.</a:t>
                      </a:r>
                      <a:endParaRPr lang="en-US" sz="1100">
                        <a:effectLst/>
                        <a:latin typeface="Arial" pitchFamily="34" charset="0"/>
                        <a:ea typeface="Calibri"/>
                        <a:cs typeface="Arial" pitchFamily="34" charset="0"/>
                      </a:endParaRPr>
                    </a:p>
                  </a:txBody>
                  <a:tcPr marL="68580" marR="68580" marT="0" marB="0"/>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Evolution of File System Data Processing</a:t>
            </a: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 (3 of 3)</a:t>
            </a:r>
            <a:endParaRPr lang="en-US"/>
          </a:p>
        </p:txBody>
      </p:sp>
      <p:pic>
        <p:nvPicPr>
          <p:cNvPr id="3074" name="Picture 2" descr="Figure 1.9 depicts how file management and report programs are individually used for customer and sales data in a sales department, as well as agent files in a personnel department.  &#10;"/>
          <p:cNvPicPr>
            <a:picLocks noChangeAspect="1" noChangeArrowheads="1"/>
          </p:cNvPicPr>
          <p:nvPr/>
        </p:nvPicPr>
        <p:blipFill>
          <a:blip r:embed="rId3"/>
          <a:stretch>
            <a:fillRect/>
          </a:stretch>
        </p:blipFill>
        <p:spPr bwMode="auto">
          <a:xfrm>
            <a:off x="1219200" y="1600200"/>
            <a:ext cx="6502400" cy="3168650"/>
          </a:xfrm>
          <a:prstGeom prst="rect">
            <a:avLst/>
          </a:prstGeom>
          <a:noFill/>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Content Placeholder 10"/>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Problems with file systems challenge the types of information that can be created from data as well as information accuracy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Lengthy development times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Difficulty of getting quick answers</a:t>
            </a: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Complex system administration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Lack of security and limited data sharing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Extensive programming</a:t>
            </a: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20482" name="Rectangle 2"/>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Problems with File System Data Processing</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5" name="Rectangle 3"/>
          <p:cNvSpPr>
            <a:spLocks noGrp="1" noChangeArrowheads="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Structural dependence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Access to a file is dependent on its own structure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file system programs are modified to conform to a new file structure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Structural independence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File structure is changed without affecting the application’s ability to access the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32770" name="Rectangle 2"/>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Structural and Data Dependence (1 of 2)</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5" name="Rectangle 3"/>
          <p:cNvSpPr>
            <a:spLocks noGrp="1" noChangeArrowheads="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dependence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access changes when data storage characteristics change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independence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storage characteristics are changed without affecting the program’s ability to access the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Practical significance of data dependence is the difference between logical and physical format</a:t>
            </a:r>
          </a:p>
        </p:txBody>
      </p:sp>
      <p:sp>
        <p:nvSpPr>
          <p:cNvPr id="33794" name="Rectangle 2"/>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Structural and Data Dependence (2 of 2)</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Unnecessarily storing the same data at different places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Islands of information (i.e., scattered data locations)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Increases the probability of </a:t>
            </a:r>
            <a:r>
              <a:rPr kumimoji="0" lang="en-CA"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having different versions of the same data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t>
            </a:r>
          </a:p>
        </p:txBody>
      </p:sp>
      <p:sp>
        <p:nvSpPr>
          <p:cNvPr id="3481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Data Redundancy (1 of 2)</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Analytics (3 of 4)</a:t>
            </a:r>
            <a:endParaRPr lang="en-US"/>
          </a:p>
        </p:txBody>
      </p:sp>
      <p:pic>
        <p:nvPicPr>
          <p:cNvPr id="5" name="Content Placeholder 4" descr="Figure 13.19 illustrates the different phases of the data-mining process:&#10;Data preparation&#10;Data analysis and classification&#10;Knowledge acquisition&#10;Prognosis" title="Figure 13.1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219200"/>
            <a:ext cx="6196544" cy="4885982"/>
          </a:xfr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416941754"/>
      </p:ext>
    </p:extLst>
  </p:cSld>
  <p:clrMapOvr>
    <a:masterClrMapping/>
  </p:clrMapOvr>
  <p:transition/>
  <p:timing/>
</p:sld>
</file>

<file path=ppt/slides/slide3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3"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Possible results of uncontrolled data redundancy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Poor data security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inconsistency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CA"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Data-entry errors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CA"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integrity problems </a:t>
            </a:r>
          </a:p>
        </p:txBody>
      </p:sp>
      <p:sp>
        <p:nvSpPr>
          <p:cNvPr id="3584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Data Redundancy (2 of 2)</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Rectangle 2"/>
          <p:cNvSpPr>
            <a:spLocks noGrp="1" noChangeArrowheads="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Database Systems </a:t>
            </a:r>
          </a:p>
        </p:txBody>
      </p:sp>
      <p:pic>
        <p:nvPicPr>
          <p:cNvPr id="4098" name="Picture 2" descr="Figure 1.10 illustrates how employee, customer, sales, inventory, and accounts information are grouped together in a database for use across personnel, sales, and accounting departments. In a file system, the departments only have access to certain files:&#10; The personnel department may access only employee files.&#10; The sales department may access only customer, sales, and inventory files.&#10; The accounting department only has access to account files.  &#10;"/>
          <p:cNvPicPr>
            <a:picLocks noChangeAspect="1" noChangeArrowheads="1"/>
          </p:cNvPicPr>
          <p:nvPr/>
        </p:nvPicPr>
        <p:blipFill>
          <a:blip r:embed="rId3"/>
          <a:stretch>
            <a:fillRect/>
          </a:stretch>
        </p:blipFill>
        <p:spPr bwMode="auto">
          <a:xfrm>
            <a:off x="1447800" y="1295400"/>
            <a:ext cx="6502400" cy="4108450"/>
          </a:xfrm>
          <a:prstGeom prst="rect">
            <a:avLst/>
          </a:prstGeom>
          <a:noFill/>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 name="Content Placeholder 7"/>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system: organization of components that define and regulate the collection, storage, management, and use of data within a database environment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Hardware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Software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People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Procedures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a:t>
            </a:r>
            <a:endParaRPr lang="en-US"/>
          </a:p>
        </p:txBody>
      </p:sp>
      <p:sp>
        <p:nvSpPr>
          <p:cNvPr id="40962" name="Rectangle 2"/>
          <p:cNvSpPr>
            <a:spLocks noGrp="1" noChangeArrowheads="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The Database System Environment (1 of 2)</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The Database System Environment</a:t>
            </a: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 (2 of 2)</a:t>
            </a:r>
            <a:endParaRPr lang="en-US"/>
          </a:p>
        </p:txBody>
      </p:sp>
      <p:pic>
        <p:nvPicPr>
          <p:cNvPr id="3" name="Picture 2" descr="In Figure 1.11, the integration of functions between system administrators, database administrators, database designers, system analysts, programmers, and end users within a database environment is shown (refer to the text for detailed descriptions). &#10;"/>
          <p:cNvPicPr>
            <a:picLocks noChangeAspect="1" noChangeArrowheads="1"/>
          </p:cNvPicPr>
          <p:nvPr/>
        </p:nvPicPr>
        <p:blipFill>
          <a:blip r:embed="rId3"/>
          <a:stretch>
            <a:fillRect/>
          </a:stretch>
        </p:blipFill>
        <p:spPr bwMode="auto">
          <a:xfrm>
            <a:off x="1295400" y="1676400"/>
            <a:ext cx="6502400" cy="3289300"/>
          </a:xfrm>
          <a:prstGeom prst="rect">
            <a:avLst/>
          </a:prstGeom>
          <a:noFill/>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dictionary management</a:t>
            </a:r>
            <a:endParaRPr lang="en-CA"/>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dictionary: stores definitions of data elements and their relationships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storage management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Performance tuning ensures efficient performance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transformation and presentation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is formatted to conform to logical expectations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Security management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CA"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Enforces user security and data privacy </a:t>
            </a:r>
          </a:p>
          <a:p>
            <a:pPr marL="171450" marR="0" lvl="0" indent="-17145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DBMS Functions (1 of 3)</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Multiuser access control</a:t>
            </a:r>
            <a:endParaRPr lang="en-CA"/>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Sophisticated algorithms ensure that multiple users can access the database concurrently without compromising its integrity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Backup and recovery management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CA"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Enables recovery of the database after a failure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integrity management </a:t>
            </a:r>
            <a:endParaRPr lang="en-CA"/>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Minimizes redundancy and maximizes consistency</a:t>
            </a:r>
            <a:endParaRPr lang="en-CA"/>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CA"/>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CA"/>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DBMS Functions (2 of 3)</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CA"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access languages and application programming interfaces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 language: lets the user specify what must be done without having to specify how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Structured Query Language (SQL): de facto query language and data access standard supported by the majority of DBMS vendors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communication interfaces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Accept end-user requests via multiple, different network environments </a:t>
            </a:r>
            <a:endParaRPr lang="en-CA"/>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CA"/>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DBMS Functions (3 of 3)</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7" name="Rectangle 5"/>
          <p:cNvSpPr>
            <a:spLocks noGrp="1" noChangeArrowheads="1"/>
          </p:cNvSpPr>
          <p:nvPr>
            <p:ph idx="1"/>
          </p:nvPr>
        </p:nvSpPr>
        <p:spPr>
          <a:xfrm>
            <a:off x="365125" y="1436231"/>
            <a:ext cx="8415338" cy="199439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modeling: c</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reating a specific data model for a determined problem domain </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model: simple representation of complex real-world data structures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Useful for supporting a specific problem domain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Model: abstraction of a more complex real-world object or event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15362" name="Rectangle 4"/>
          <p:cNvSpPr>
            <a:spLocks noGrp="1" noChangeArrowheads="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Data Modeling and Data Models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 name="Content Placeholder 7"/>
          <p:cNvSpPr>
            <a:spLocks noGrp="1"/>
          </p:cNvSpPr>
          <p:nvPr>
            <p:ph idx="1"/>
          </p:nvPr>
        </p:nvSpPr>
        <p:spPr>
          <a:xfrm>
            <a:off x="365125" y="1436231"/>
            <a:ext cx="8415338" cy="267303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importance of data modeling cannot be overstated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Facilitates communication </a:t>
            </a:r>
            <a:endParaRPr lang="en-CA"/>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Gives various views of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Organizes data for various users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an abstraction for the creation of good a database</a:t>
            </a:r>
            <a:endParaRPr lang="en-CA"/>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CA"/>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CA"/>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16386" name="Rectangle 2"/>
          <p:cNvSpPr>
            <a:spLocks noGrp="1" noChangeArrowheads="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The Importance of Data Models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3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1" name="Rectangle 5"/>
          <p:cNvSpPr>
            <a:spLocks noGrp="1" noChangeArrowheads="1"/>
          </p:cNvSpPr>
          <p:nvPr>
            <p:ph idx="1"/>
          </p:nvPr>
        </p:nvSpPr>
        <p:spPr>
          <a:xfrm>
            <a:off x="365125" y="1436231"/>
            <a:ext cx="8415338" cy="273767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Entity: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person, place, thing, or event about which data will be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collected and stored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Attribute: characteristic of an entity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Relationship: association among entities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One-to-many (1:M OR 1..*)</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Many-to-many (M:N or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One-to-one (1:1 OR 1..1)</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Constraint: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restriction placed on data</a:t>
            </a:r>
            <a:endParaRPr lang="en-US" alt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Ensures data integrity</a:t>
            </a:r>
          </a:p>
        </p:txBody>
      </p:sp>
      <p:sp>
        <p:nvSpPr>
          <p:cNvPr id="17410" name="Rectangle 4"/>
          <p:cNvSpPr>
            <a:spLocks noGrp="1" noChangeArrowheads="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Data Model Basic Building Blocks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Business Intelligence (1 of 2)</a:t>
            </a:r>
          </a:p>
        </p:txBody>
      </p:sp>
      <p:sp>
        <p:nvSpPr>
          <p:cNvPr id="16387" name="Content Placeholder 2"/>
          <p:cNvSpPr>
            <a:spLocks noGrp="1"/>
          </p:cNvSpPr>
          <p:nvPr>
            <p:ph idx="1"/>
          </p:nvPr>
        </p:nvSpPr>
        <p:spPr>
          <a:xfrm>
            <a:off x="365125" y="1538819"/>
            <a:ext cx="8415338" cy="243912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Comprehensive, cohesive, integrated set of tools and processes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Captures, collects, integrates, stores, and analyzes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Generates and presents information to support business decision making</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Allows transformation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into information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Information into knowledge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Knowledge into wisdom</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Analytics (4 of 4)</a:t>
            </a:r>
            <a:endParaRPr lang="en-US"/>
          </a:p>
        </p:txBody>
      </p:sp>
      <p:sp>
        <p:nvSpPr>
          <p:cNvPr id="6" name="Content Placeholder 5"/>
          <p:cNvSpPr>
            <a:spLocks noGrp="1"/>
          </p:cNvSpPr>
          <p:nvPr>
            <p:ph idx="1"/>
          </p:nvPr>
        </p:nvSpPr>
        <p:spPr>
          <a:xfrm>
            <a:off x="365125" y="1538819"/>
            <a:ext cx="8415338" cy="205440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Predictive analytics focuses on creating actionable models to predict future behaviors and events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Employs mathematical and statistical algorithms, neural networks, artificial intelligence, and other advanced modeling tools to create actionable predictive models based on available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sed in areas such as customer relationships, customer service, customer retention, fraud detection, targeted marketing, and optimized pricing</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342764111"/>
      </p:ext>
    </p:extLst>
  </p:cSld>
  <p:clrMapOvr>
    <a:masterClrMapping/>
  </p:clrMapOvr>
  <p:transition/>
  <p:timing/>
</p:sld>
</file>

<file path=ppt/slides/slide4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8675" name="Rectangle 5"/>
          <p:cNvSpPr>
            <a:spLocks noGrp="1" noChangeArrowheads="1"/>
          </p:cNvSpPr>
          <p:nvPr>
            <p:ph idx="1"/>
          </p:nvPr>
        </p:nvSpPr>
        <p:spPr>
          <a:xfrm>
            <a:off x="645584" y="1436230"/>
            <a:ext cx="7854315" cy="163429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Produced an automatic transmission database that replaced standard transmission databases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Based on a relation (i.e., table): matrix composed of intersecting tuples (rows) and attributes (columns)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Describes a precise set of data manipulation constructs</a:t>
            </a:r>
          </a:p>
        </p:txBody>
      </p:sp>
      <p:sp>
        <p:nvSpPr>
          <p:cNvPr id="28674" name="Rectangle 4"/>
          <p:cNvSpPr>
            <a:spLocks noGrp="1" noChangeArrowheads="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The Relational Model (1 of 4)</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3" name="Content Placeholder 1"/>
          <p:cNvSpPr>
            <a:spLocks noGrp="1"/>
          </p:cNvSpPr>
          <p:nvPr>
            <p:ph idx="1"/>
          </p:nvPr>
        </p:nvSpPr>
        <p:spPr>
          <a:xfrm>
            <a:off x="365125" y="1436231"/>
            <a:ext cx="8415338" cy="131266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Relational database management system (RDBMS)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Performs basic functions provided by the hierarchical and network DBMS systems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Makes the relational data model easier to understand and implement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Hides the complexities of the relational model from the user</a:t>
            </a:r>
          </a:p>
        </p:txBody>
      </p:sp>
      <p:sp>
        <p:nvSpPr>
          <p:cNvPr id="20482" name="Title 1"/>
          <p:cNvSpPr>
            <a:spLocks noGrp="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The Relational Model (2 of 4)</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The Relational Model (3 of 4)</a:t>
            </a:r>
          </a:p>
        </p:txBody>
      </p:sp>
      <p:pic>
        <p:nvPicPr>
          <p:cNvPr id="1028" name="Picture 4" descr="Figure 2.2 depicts a relational diagram between an agent and customer.&#10;"/>
          <p:cNvPicPr>
            <a:picLocks noChangeAspect="1" noChangeArrowheads="1"/>
          </p:cNvPicPr>
          <p:nvPr/>
        </p:nvPicPr>
        <p:blipFill>
          <a:blip r:embed="rId3"/>
          <a:stretch>
            <a:fillRect/>
          </a:stretch>
        </p:blipFill>
        <p:spPr bwMode="auto">
          <a:xfrm>
            <a:off x="838200" y="1417956"/>
            <a:ext cx="7467600" cy="3564890"/>
          </a:xfrm>
          <a:prstGeom prst="rect">
            <a:avLst/>
          </a:prstGeom>
          <a:noFill/>
          <a:ln w="9525">
            <a:noFill/>
            <a:miter lim="800000"/>
          </a:ln>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1" name="Rectangle 3"/>
          <p:cNvSpPr>
            <a:spLocks noGrp="1" noChangeArrowheads="1"/>
          </p:cNvSpPr>
          <p:nvPr>
            <p:ph idx="1"/>
          </p:nvPr>
        </p:nvSpPr>
        <p:spPr>
          <a:xfrm>
            <a:off x="365125" y="1436231"/>
            <a:ext cx="8415338" cy="244528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SQL-based relational database application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End-user interface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Allows end user to interact with the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Collection of tables stored in the database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Each table is independent from another</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Rows in different tables are related based on common values in common attributes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engine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Executes all queries</a:t>
            </a:r>
          </a:p>
        </p:txBody>
      </p:sp>
      <p:sp>
        <p:nvSpPr>
          <p:cNvPr id="22530" name="Rectangle 2"/>
          <p:cNvSpPr>
            <a:spLocks noGrp="1" noChangeArrowheads="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The Relational Model (4 of 4)</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1016000" y="471139"/>
            <a:ext cx="7491307"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The Entity Relationship Model </a:t>
            </a:r>
          </a:p>
        </p:txBody>
      </p:sp>
      <p:pic>
        <p:nvPicPr>
          <p:cNvPr id="2" name="Picture 1" descr="In Figure 2.3, symbols are used to show ER model relationship differences between Chen, Crow's Foot, and UML notation using: &#10;Painters, paints/painted by, painting&#10;Employee, learns/learned by, skill&#10;Employee, manages/managed by, store&#10;&#10;Refer to text for relationship descrip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60" y="1209040"/>
            <a:ext cx="7482908" cy="4409440"/>
          </a:xfrm>
          <a:prstGeom prst="rect">
            <a:avLst/>
          </a:prstGeo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8370" name="Title 1"/>
          <p:cNvSpPr>
            <a:spLocks noGrp="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 Level of abstraction</a:t>
            </a:r>
          </a:p>
        </p:txBody>
      </p:sp>
      <p:graphicFrame>
        <p:nvGraphicFramePr>
          <p:cNvPr id="15" name="Table 14"/>
          <p:cNvGraphicFramePr>
            <a:graphicFrameLocks noGrp="1"/>
          </p:cNvGraphicFramePr>
          <p:nvPr/>
        </p:nvGraphicFramePr>
        <p:xfrm>
          <a:off x="944881" y="1280160"/>
          <a:ext cx="7396479" cy="4442443"/>
        </p:xfrm>
        <a:graphic>
          <a:graphicData uri="http://schemas.openxmlformats.org/drawingml/2006/table">
            <a:tbl>
              <a:tblPr firstRow="1" bandRow="1">
                <a:tableStyleId>{5C22544A-7EE6-4342-B048-85BDC9FD1C3A}</a:tableStyleId>
              </a:tblPr>
              <a:tblGrid>
                <a:gridCol w="2017221">
                  <a:extLst>
                    <a:ext uri="{9D8B030D-6E8A-4147-A177-3AD203B41FA5}">
                      <a16:colId xmlns:a16="http://schemas.microsoft.com/office/drawing/2014/main" val="20000"/>
                    </a:ext>
                  </a:extLst>
                </a:gridCol>
                <a:gridCol w="1568951">
                  <a:extLst>
                    <a:ext uri="{9D8B030D-6E8A-4147-A177-3AD203B41FA5}">
                      <a16:colId xmlns:a16="http://schemas.microsoft.com/office/drawing/2014/main" val="20001"/>
                    </a:ext>
                  </a:extLst>
                </a:gridCol>
                <a:gridCol w="1793086">
                  <a:extLst>
                    <a:ext uri="{9D8B030D-6E8A-4147-A177-3AD203B41FA5}">
                      <a16:colId xmlns:a16="http://schemas.microsoft.com/office/drawing/2014/main" val="20002"/>
                    </a:ext>
                  </a:extLst>
                </a:gridCol>
                <a:gridCol w="2017221">
                  <a:extLst>
                    <a:ext uri="{9D8B030D-6E8A-4147-A177-3AD203B41FA5}">
                      <a16:colId xmlns:a16="http://schemas.microsoft.com/office/drawing/2014/main" val="20003"/>
                    </a:ext>
                  </a:extLst>
                </a:gridCol>
              </a:tblGrid>
              <a:tr h="768096">
                <a:tc>
                  <a:txBody>
                    <a:bodyPr vert="horz" wrap="square"/>
                    <a:lstStyle/>
                    <a:p>
                      <a:pPr algn="l"/>
                      <a:r>
                        <a:rPr kumimoji="0" lang="en-US" sz="1500" b="1" kern="1200" baseline="0">
                          <a:solidFill>
                            <a:schemeClr val="lt1"/>
                          </a:solidFill>
                          <a:latin typeface="Arial" pitchFamily="34" charset="0"/>
                          <a:ea typeface="+mn-ea"/>
                          <a:cs typeface="Arial" pitchFamily="34" charset="0"/>
                        </a:rPr>
                        <a:t>Table 2.4</a:t>
                      </a:r>
                    </a:p>
                    <a:p>
                      <a:pPr algn="l"/>
                      <a:r>
                        <a:rPr kumimoji="0" lang="en-US" sz="1500" b="1" kern="1200" baseline="0">
                          <a:solidFill>
                            <a:schemeClr val="lt1"/>
                          </a:solidFill>
                          <a:latin typeface="Arial" pitchFamily="34" charset="0"/>
                          <a:ea typeface="+mn-ea"/>
                          <a:cs typeface="Arial" pitchFamily="34" charset="0"/>
                        </a:rPr>
                        <a:t>Levels of Data Abstraction</a:t>
                      </a:r>
                      <a:endParaRPr lang="en-US" sz="1500">
                        <a:latin typeface="Arial" pitchFamily="34" charset="0"/>
                        <a:cs typeface="Arial" pitchFamily="34" charset="0"/>
                      </a:endParaRPr>
                    </a:p>
                  </a:txBody>
                  <a:tcPr marL="85344" marR="85344" marT="42672" marB="42672"/>
                </a:tc>
                <a:tc>
                  <a:txBody>
                    <a:bodyPr vert="horz" wrap="square"/>
                    <a:lstStyle/>
                    <a:p>
                      <a:pPr algn="ctr"/>
                      <a:endParaRPr lang="en-US" sz="1500">
                        <a:latin typeface="Arial" pitchFamily="34" charset="0"/>
                        <a:cs typeface="Arial" pitchFamily="34" charset="0"/>
                      </a:endParaRPr>
                    </a:p>
                  </a:txBody>
                  <a:tcPr marL="85344" marR="85344" marT="42672" marB="42672"/>
                </a:tc>
                <a:tc>
                  <a:txBody>
                    <a:bodyPr vert="horz" wrap="square"/>
                    <a:lstStyle/>
                    <a:p>
                      <a:pPr algn="ctr"/>
                      <a:endParaRPr lang="en-US" sz="1500">
                        <a:latin typeface="Arial" pitchFamily="34" charset="0"/>
                        <a:cs typeface="Arial" pitchFamily="34" charset="0"/>
                      </a:endParaRPr>
                    </a:p>
                  </a:txBody>
                  <a:tcPr marL="85344" marR="85344" marT="42672" marB="42672"/>
                </a:tc>
                <a:tc>
                  <a:txBody>
                    <a:bodyPr vert="horz" wrap="square"/>
                    <a:lstStyle/>
                    <a:p>
                      <a:pPr algn="ctr"/>
                      <a:endParaRPr lang="en-US" sz="1500">
                        <a:latin typeface="Arial" pitchFamily="34" charset="0"/>
                        <a:cs typeface="Arial" pitchFamily="34" charset="0"/>
                      </a:endParaRPr>
                    </a:p>
                  </a:txBody>
                  <a:tcPr marL="85344" marR="85344" marT="42672" marB="42672"/>
                </a:tc>
                <a:extLst>
                  <a:ext uri="{0D108BD9-81ED-4DB2-BD59-A6C34878D82A}">
                    <a16:rowId xmlns:a16="http://schemas.microsoft.com/office/drawing/2014/main" val="10000"/>
                  </a:ext>
                </a:extLst>
              </a:tr>
              <a:tr h="540512">
                <a:tc>
                  <a:txBody>
                    <a:bodyPr vert="horz" wrap="square"/>
                    <a:lstStyle/>
                    <a:p>
                      <a:pPr algn="l"/>
                      <a:endParaRPr lang="en-US" sz="1500">
                        <a:latin typeface="Arial" pitchFamily="34" charset="0"/>
                        <a:cs typeface="Arial" pitchFamily="34" charset="0"/>
                      </a:endParaRPr>
                    </a:p>
                    <a:p>
                      <a:pPr algn="l"/>
                      <a:r>
                        <a:rPr lang="en-US" sz="1500">
                          <a:latin typeface="Arial" pitchFamily="34" charset="0"/>
                          <a:cs typeface="Arial" pitchFamily="34" charset="0"/>
                        </a:rPr>
                        <a:t>Model </a:t>
                      </a:r>
                    </a:p>
                  </a:txBody>
                  <a:tcPr marL="85344" marR="85344" marT="42672" marB="42672"/>
                </a:tc>
                <a:tc>
                  <a:txBody>
                    <a:bodyPr vert="horz" wrap="square"/>
                    <a:lstStyle/>
                    <a:p>
                      <a:pPr algn="l"/>
                      <a:r>
                        <a:rPr lang="en-US" sz="1500">
                          <a:latin typeface="Arial" pitchFamily="34" charset="0"/>
                          <a:cs typeface="Arial" pitchFamily="34" charset="0"/>
                        </a:rPr>
                        <a:t>Degree of Abstraction </a:t>
                      </a:r>
                    </a:p>
                  </a:txBody>
                  <a:tcPr marL="85344" marR="85344" marT="42672" marB="42672"/>
                </a:tc>
                <a:tc>
                  <a:txBody>
                    <a:bodyPr vert="horz" wrap="square"/>
                    <a:lstStyle/>
                    <a:p>
                      <a:pPr algn="l"/>
                      <a:endParaRPr lang="en-US" sz="1500">
                        <a:latin typeface="Arial" pitchFamily="34" charset="0"/>
                        <a:cs typeface="Arial" pitchFamily="34" charset="0"/>
                      </a:endParaRPr>
                    </a:p>
                    <a:p>
                      <a:pPr algn="l"/>
                      <a:r>
                        <a:rPr lang="en-US" sz="1500">
                          <a:latin typeface="Arial" pitchFamily="34" charset="0"/>
                          <a:cs typeface="Arial" pitchFamily="34" charset="0"/>
                        </a:rPr>
                        <a:t>Focus </a:t>
                      </a:r>
                    </a:p>
                  </a:txBody>
                  <a:tcPr marL="85344" marR="85344" marT="42672" marB="42672"/>
                </a:tc>
                <a:tc>
                  <a:txBody>
                    <a:bodyPr vert="horz" wrap="square"/>
                    <a:lstStyle/>
                    <a:p>
                      <a:pPr algn="l"/>
                      <a:endParaRPr lang="en-US" sz="1500">
                        <a:latin typeface="Arial" pitchFamily="34" charset="0"/>
                        <a:cs typeface="Arial" pitchFamily="34" charset="0"/>
                      </a:endParaRPr>
                    </a:p>
                    <a:p>
                      <a:pPr algn="l"/>
                      <a:r>
                        <a:rPr lang="en-US" sz="1500">
                          <a:latin typeface="Arial" pitchFamily="34" charset="0"/>
                          <a:cs typeface="Arial" pitchFamily="34" charset="0"/>
                        </a:rPr>
                        <a:t>Independent</a:t>
                      </a:r>
                      <a:r>
                        <a:rPr lang="en-US" sz="1500" baseline="0">
                          <a:latin typeface="Arial" pitchFamily="34" charset="0"/>
                          <a:cs typeface="Arial" pitchFamily="34" charset="0"/>
                        </a:rPr>
                        <a:t> of </a:t>
                      </a:r>
                      <a:endParaRPr lang="en-US" sz="1500">
                        <a:latin typeface="Arial" pitchFamily="34" charset="0"/>
                        <a:cs typeface="Arial" pitchFamily="34" charset="0"/>
                      </a:endParaRPr>
                    </a:p>
                  </a:txBody>
                  <a:tcPr marL="85344" marR="85344" marT="42672" marB="42672"/>
                </a:tc>
                <a:extLst>
                  <a:ext uri="{0D108BD9-81ED-4DB2-BD59-A6C34878D82A}">
                    <a16:rowId xmlns:a16="http://schemas.microsoft.com/office/drawing/2014/main" val="10001"/>
                  </a:ext>
                </a:extLst>
              </a:tr>
              <a:tr h="540512">
                <a:tc>
                  <a:txBody>
                    <a:bodyPr vert="horz" wrap="square"/>
                    <a:lstStyle/>
                    <a:p>
                      <a:r>
                        <a:rPr kumimoji="0" lang="en-US" sz="1500" kern="1200" baseline="0">
                          <a:solidFill>
                            <a:schemeClr val="dk1"/>
                          </a:solidFill>
                          <a:latin typeface="Arial" pitchFamily="34" charset="0"/>
                          <a:ea typeface="+mn-ea"/>
                          <a:cs typeface="Arial" pitchFamily="34" charset="0"/>
                        </a:rPr>
                        <a:t>External</a:t>
                      </a:r>
                      <a:endParaRPr lang="en-US" sz="1500">
                        <a:latin typeface="Arial" pitchFamily="34" charset="0"/>
                        <a:cs typeface="Arial" pitchFamily="34" charset="0"/>
                      </a:endParaRPr>
                    </a:p>
                  </a:txBody>
                  <a:tcPr marL="85344" marR="85344" marT="42672" marB="42672"/>
                </a:tc>
                <a:tc>
                  <a:txBody>
                    <a:bodyPr vert="horz" wrap="square"/>
                    <a:lstStyle/>
                    <a:p>
                      <a:r>
                        <a:rPr lang="en-US" sz="1500">
                          <a:latin typeface="Arial" pitchFamily="34" charset="0"/>
                          <a:cs typeface="Arial" pitchFamily="34" charset="0"/>
                        </a:rPr>
                        <a:t>High </a:t>
                      </a:r>
                    </a:p>
                  </a:txBody>
                  <a:tcPr marL="85344" marR="85344" marT="42672" marB="42672"/>
                </a:tc>
                <a:tc>
                  <a:txBody>
                    <a:bodyPr vert="horz" wrap="square"/>
                    <a:lstStyle/>
                    <a:p>
                      <a:r>
                        <a:rPr kumimoji="0" lang="en-US" sz="1500" kern="1200" baseline="0">
                          <a:solidFill>
                            <a:schemeClr val="dk1"/>
                          </a:solidFill>
                          <a:latin typeface="Arial" pitchFamily="34" charset="0"/>
                          <a:ea typeface="+mn-ea"/>
                          <a:cs typeface="Arial" pitchFamily="34" charset="0"/>
                        </a:rPr>
                        <a:t>End-user views</a:t>
                      </a:r>
                      <a:endParaRPr lang="en-US" sz="1500">
                        <a:latin typeface="Arial" pitchFamily="34" charset="0"/>
                        <a:cs typeface="Arial" pitchFamily="34" charset="0"/>
                      </a:endParaRPr>
                    </a:p>
                  </a:txBody>
                  <a:tcPr marL="85344" marR="85344" marT="42672" marB="42672"/>
                </a:tc>
                <a:tc>
                  <a:txBody>
                    <a:bodyPr vert="horz" wrap="square"/>
                    <a:lstStyle/>
                    <a:p>
                      <a:r>
                        <a:rPr kumimoji="0" lang="en-US" sz="1500" kern="1200" baseline="0">
                          <a:solidFill>
                            <a:schemeClr val="dk1"/>
                          </a:solidFill>
                          <a:latin typeface="Arial" pitchFamily="34" charset="0"/>
                          <a:ea typeface="+mn-ea"/>
                          <a:cs typeface="Arial" pitchFamily="34" charset="0"/>
                        </a:rPr>
                        <a:t>Hardware and software</a:t>
                      </a:r>
                      <a:endParaRPr lang="en-US" sz="1500">
                        <a:latin typeface="Arial" pitchFamily="34" charset="0"/>
                        <a:cs typeface="Arial" pitchFamily="34" charset="0"/>
                      </a:endParaRPr>
                    </a:p>
                  </a:txBody>
                  <a:tcPr marL="85344" marR="85344" marT="42672" marB="42672"/>
                </a:tc>
                <a:extLst>
                  <a:ext uri="{0D108BD9-81ED-4DB2-BD59-A6C34878D82A}">
                    <a16:rowId xmlns:a16="http://schemas.microsoft.com/office/drawing/2014/main" val="10002"/>
                  </a:ext>
                </a:extLst>
              </a:tr>
              <a:tr h="1149427">
                <a:tc>
                  <a:txBody>
                    <a:bodyPr vert="horz" wrap="square"/>
                    <a:lstStyle/>
                    <a:p>
                      <a:r>
                        <a:rPr kumimoji="0" lang="en-US" sz="1500" kern="1200" baseline="0">
                          <a:solidFill>
                            <a:schemeClr val="dk1"/>
                          </a:solidFill>
                          <a:latin typeface="Arial" pitchFamily="34" charset="0"/>
                          <a:ea typeface="+mn-ea"/>
                          <a:cs typeface="Arial" pitchFamily="34" charset="0"/>
                        </a:rPr>
                        <a:t>Conceptual</a:t>
                      </a:r>
                      <a:endParaRPr lang="en-US" sz="1500">
                        <a:latin typeface="Arial" pitchFamily="34" charset="0"/>
                        <a:cs typeface="Arial" pitchFamily="34" charset="0"/>
                      </a:endParaRPr>
                    </a:p>
                  </a:txBody>
                  <a:tcPr marL="85344" marR="85344" marT="42672" marB="42672"/>
                </a:tc>
                <a:tc>
                  <a:txBody>
                    <a:bodyPr vert="horz" wrap="square"/>
                    <a:lstStyle/>
                    <a:p>
                      <a:r>
                        <a:rPr lang="en-US" sz="1500">
                          <a:latin typeface="Arial" pitchFamily="34" charset="0"/>
                          <a:cs typeface="Arial" pitchFamily="34" charset="0"/>
                        </a:rPr>
                        <a:t>Medium-High</a:t>
                      </a:r>
                    </a:p>
                  </a:txBody>
                  <a:tcPr marL="85344" marR="85344" marT="42672" marB="42672"/>
                </a:tc>
                <a:tc>
                  <a:txBody>
                    <a:bodyPr vert="horz" wrap="square"/>
                    <a:lstStyle/>
                    <a:p>
                      <a:r>
                        <a:rPr kumimoji="0" lang="en-US" sz="1500" kern="1200" baseline="0">
                          <a:solidFill>
                            <a:schemeClr val="dk1"/>
                          </a:solidFill>
                          <a:latin typeface="Arial" pitchFamily="34" charset="0"/>
                          <a:ea typeface="+mn-ea"/>
                          <a:cs typeface="Arial" pitchFamily="34" charset="0"/>
                        </a:rPr>
                        <a:t>Global view of data (database model independent)</a:t>
                      </a:r>
                      <a:endParaRPr lang="en-US" sz="1500">
                        <a:latin typeface="Arial" pitchFamily="34" charset="0"/>
                        <a:cs typeface="Arial" pitchFamily="34" charset="0"/>
                      </a:endParaRPr>
                    </a:p>
                  </a:txBody>
                  <a:tcPr marL="85344" marR="85344" marT="42672" marB="42672"/>
                </a:tc>
                <a:tc>
                  <a:txBody>
                    <a:bodyPr vert="horz" wrap="square"/>
                    <a:lstStyle/>
                    <a:p>
                      <a:r>
                        <a:rPr kumimoji="0" lang="en-US" sz="1500" kern="1200" baseline="0">
                          <a:solidFill>
                            <a:schemeClr val="dk1"/>
                          </a:solidFill>
                          <a:latin typeface="Arial" pitchFamily="34" charset="0"/>
                          <a:ea typeface="+mn-ea"/>
                          <a:cs typeface="Arial" pitchFamily="34" charset="0"/>
                        </a:rPr>
                        <a:t>Hardware and software</a:t>
                      </a:r>
                      <a:endParaRPr lang="en-US" sz="1500">
                        <a:latin typeface="Arial" pitchFamily="34" charset="0"/>
                        <a:cs typeface="Arial" pitchFamily="34" charset="0"/>
                      </a:endParaRPr>
                    </a:p>
                  </a:txBody>
                  <a:tcPr marL="85344" marR="85344" marT="42672" marB="42672"/>
                </a:tc>
                <a:extLst>
                  <a:ext uri="{0D108BD9-81ED-4DB2-BD59-A6C34878D82A}">
                    <a16:rowId xmlns:a16="http://schemas.microsoft.com/office/drawing/2014/main" val="10003"/>
                  </a:ext>
                </a:extLst>
              </a:tr>
              <a:tr h="718392">
                <a:tc>
                  <a:txBody>
                    <a:bodyPr vert="horz" wrap="square"/>
                    <a:lstStyle/>
                    <a:p>
                      <a:r>
                        <a:rPr kumimoji="0" lang="en-US" sz="1500" kern="1200" baseline="0">
                          <a:solidFill>
                            <a:schemeClr val="dk1"/>
                          </a:solidFill>
                          <a:latin typeface="Arial" pitchFamily="34" charset="0"/>
                          <a:ea typeface="+mn-ea"/>
                          <a:cs typeface="Arial" pitchFamily="34" charset="0"/>
                        </a:rPr>
                        <a:t>Internal</a:t>
                      </a:r>
                      <a:endParaRPr lang="en-US" sz="1500">
                        <a:latin typeface="Arial" pitchFamily="34" charset="0"/>
                        <a:cs typeface="Arial" pitchFamily="34" charset="0"/>
                      </a:endParaRPr>
                    </a:p>
                  </a:txBody>
                  <a:tcPr marL="85344" marR="85344" marT="42672" marB="42672"/>
                </a:tc>
                <a:tc>
                  <a:txBody>
                    <a:bodyPr vert="horz" wrap="square"/>
                    <a:lstStyle/>
                    <a:p>
                      <a:r>
                        <a:rPr lang="en-US" sz="1500">
                          <a:latin typeface="Arial" pitchFamily="34" charset="0"/>
                          <a:cs typeface="Arial" pitchFamily="34" charset="0"/>
                        </a:rPr>
                        <a:t>Medium-Low</a:t>
                      </a:r>
                    </a:p>
                  </a:txBody>
                  <a:tcPr marL="85344" marR="85344" marT="42672" marB="42672"/>
                </a:tc>
                <a:tc>
                  <a:txBody>
                    <a:bodyPr vert="horz" wrap="square"/>
                    <a:lstStyle/>
                    <a:p>
                      <a:r>
                        <a:rPr kumimoji="0" lang="en-US" sz="1500" kern="1200" baseline="0">
                          <a:solidFill>
                            <a:schemeClr val="dk1"/>
                          </a:solidFill>
                          <a:latin typeface="Arial" pitchFamily="34" charset="0"/>
                          <a:ea typeface="+mn-ea"/>
                          <a:cs typeface="Arial" pitchFamily="34" charset="0"/>
                        </a:rPr>
                        <a:t>Specific database model</a:t>
                      </a:r>
                      <a:endParaRPr lang="en-US" sz="1500">
                        <a:latin typeface="Arial" pitchFamily="34" charset="0"/>
                        <a:cs typeface="Arial" pitchFamily="34" charset="0"/>
                      </a:endParaRPr>
                    </a:p>
                  </a:txBody>
                  <a:tcPr marL="85344" marR="85344" marT="42672" marB="42672"/>
                </a:tc>
                <a:tc>
                  <a:txBody>
                    <a:bodyPr vert="horz" wrap="square"/>
                    <a:lstStyle/>
                    <a:p>
                      <a:r>
                        <a:rPr kumimoji="0" lang="en-US" sz="1500" kern="1200" baseline="0">
                          <a:solidFill>
                            <a:schemeClr val="dk1"/>
                          </a:solidFill>
                          <a:latin typeface="Arial" pitchFamily="34" charset="0"/>
                          <a:ea typeface="+mn-ea"/>
                          <a:cs typeface="Arial" pitchFamily="34" charset="0"/>
                        </a:rPr>
                        <a:t>Hardware</a:t>
                      </a:r>
                      <a:endParaRPr lang="en-US" sz="1500">
                        <a:latin typeface="Arial" pitchFamily="34" charset="0"/>
                        <a:cs typeface="Arial" pitchFamily="34" charset="0"/>
                      </a:endParaRPr>
                    </a:p>
                  </a:txBody>
                  <a:tcPr marL="85344" marR="85344" marT="42672" marB="42672"/>
                </a:tc>
                <a:extLst>
                  <a:ext uri="{0D108BD9-81ED-4DB2-BD59-A6C34878D82A}">
                    <a16:rowId xmlns:a16="http://schemas.microsoft.com/office/drawing/2014/main" val="10004"/>
                  </a:ext>
                </a:extLst>
              </a:tr>
              <a:tr h="718392">
                <a:tc>
                  <a:txBody>
                    <a:bodyPr vert="horz" wrap="square"/>
                    <a:lstStyle/>
                    <a:p>
                      <a:r>
                        <a:rPr kumimoji="0" lang="en-US" sz="1500" kern="1200" baseline="0">
                          <a:solidFill>
                            <a:schemeClr val="dk1"/>
                          </a:solidFill>
                          <a:latin typeface="Arial" pitchFamily="34" charset="0"/>
                          <a:ea typeface="+mn-ea"/>
                          <a:cs typeface="Arial" pitchFamily="34" charset="0"/>
                        </a:rPr>
                        <a:t>Physical</a:t>
                      </a:r>
                      <a:endParaRPr lang="en-US" sz="1500">
                        <a:latin typeface="Arial" pitchFamily="34" charset="0"/>
                        <a:cs typeface="Arial" pitchFamily="34" charset="0"/>
                      </a:endParaRPr>
                    </a:p>
                  </a:txBody>
                  <a:tcPr marL="85344" marR="85344" marT="42672" marB="42672"/>
                </a:tc>
                <a:tc>
                  <a:txBody>
                    <a:bodyPr vert="horz" wrap="square"/>
                    <a:lstStyle/>
                    <a:p>
                      <a:r>
                        <a:rPr lang="en-US" sz="1500">
                          <a:latin typeface="Arial" pitchFamily="34" charset="0"/>
                          <a:cs typeface="Arial" pitchFamily="34" charset="0"/>
                        </a:rPr>
                        <a:t>Low</a:t>
                      </a:r>
                    </a:p>
                  </a:txBody>
                  <a:tcPr marL="85344" marR="85344" marT="42672" marB="42672"/>
                </a:tc>
                <a:tc>
                  <a:txBody>
                    <a:bodyPr vert="horz" wrap="square"/>
                    <a:lstStyle/>
                    <a:p>
                      <a:r>
                        <a:rPr kumimoji="0" lang="en-US" sz="1500" kern="1200" baseline="0">
                          <a:solidFill>
                            <a:schemeClr val="dk1"/>
                          </a:solidFill>
                          <a:latin typeface="Arial" pitchFamily="34" charset="0"/>
                          <a:ea typeface="+mn-ea"/>
                          <a:cs typeface="Arial" pitchFamily="34" charset="0"/>
                        </a:rPr>
                        <a:t>Storage and access methods</a:t>
                      </a:r>
                      <a:endParaRPr lang="en-US" sz="1500">
                        <a:latin typeface="Arial" pitchFamily="34" charset="0"/>
                        <a:cs typeface="Arial" pitchFamily="34" charset="0"/>
                      </a:endParaRPr>
                    </a:p>
                  </a:txBody>
                  <a:tcPr marL="85344" marR="85344" marT="42672" marB="42672"/>
                </a:tc>
                <a:tc>
                  <a:txBody>
                    <a:bodyPr vert="horz" wrap="square"/>
                    <a:lstStyle/>
                    <a:p>
                      <a:r>
                        <a:rPr kumimoji="0" lang="en-US" sz="1500" kern="1200" baseline="0">
                          <a:solidFill>
                            <a:schemeClr val="dk1"/>
                          </a:solidFill>
                          <a:latin typeface="Arial" pitchFamily="34" charset="0"/>
                          <a:ea typeface="+mn-ea"/>
                          <a:cs typeface="Arial" pitchFamily="34" charset="0"/>
                        </a:rPr>
                        <a:t>Neither hardware nor software</a:t>
                      </a:r>
                      <a:endParaRPr lang="en-US" sz="1500">
                        <a:latin typeface="Arial" pitchFamily="34" charset="0"/>
                        <a:cs typeface="Arial" pitchFamily="34" charset="0"/>
                      </a:endParaRPr>
                    </a:p>
                  </a:txBody>
                  <a:tcPr marL="85344" marR="85344" marT="42672" marB="42672"/>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Rectangle 4"/>
          <p:cNvSpPr>
            <a:spLocks noGrp="1" noChangeArrowheads="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Introduction to SQL (1 of 3)</a:t>
            </a:r>
          </a:p>
        </p:txBody>
      </p:sp>
      <p:sp>
        <p:nvSpPr>
          <p:cNvPr id="15363" name="Rectangle 5"/>
          <p:cNvSpPr>
            <a:spLocks noGrp="1" noChangeArrowheads="1"/>
          </p:cNvSpPr>
          <p:nvPr>
            <p:ph idx="1"/>
          </p:nvPr>
        </p:nvSpPr>
        <p:spPr>
          <a:xfrm>
            <a:off x="645584" y="1436231"/>
            <a:ext cx="7854315" cy="304237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Categories of SQL functions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definition language (DDL)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manipulation language (DML)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sym typeface="Wingdings" panose="05000000000000000000" pitchFamily="2" charset="2"/>
              </a:rPr>
              <a:t> SELECT * FROM Table WHERE…</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control language (TCL)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control language (DCL)</a:t>
            </a:r>
            <a:endParaRPr lang="en-US" alt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is relatively easy to learn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Nonprocedural language with basic command vocabulary set of less than 100 words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Differences in SQL dialects are minor </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Rectangle 4"/>
          <p:cNvSpPr>
            <a:spLocks noGrp="1" noChangeArrowheads="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Introduction to SQL (2 of 3)</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86558947"/>
              </p:ext>
            </p:extLst>
          </p:nvPr>
        </p:nvGraphicFramePr>
        <p:xfrm>
          <a:off x="1495530" y="914400"/>
          <a:ext cx="6559339" cy="4859045"/>
        </p:xfrm>
        <a:graphic>
          <a:graphicData uri="http://schemas.openxmlformats.org/drawingml/2006/table">
            <a:tbl>
              <a:tblPr firstRow="1" bandRow="1">
                <a:tableStyleId>{5C22544A-7EE6-4342-B048-85BDC9FD1C3A}</a:tableStyleId>
              </a:tblPr>
              <a:tblGrid>
                <a:gridCol w="1497844">
                  <a:extLst>
                    <a:ext uri="{9D8B030D-6E8A-4147-A177-3AD203B41FA5}">
                      <a16:colId xmlns:a16="http://schemas.microsoft.com/office/drawing/2014/main" val="2979278615"/>
                    </a:ext>
                  </a:extLst>
                </a:gridCol>
                <a:gridCol w="4865407">
                  <a:extLst>
                    <a:ext uri="{9D8B030D-6E8A-4147-A177-3AD203B41FA5}">
                      <a16:colId xmlns:a16="http://schemas.microsoft.com/office/drawing/2014/main" val="1683452332"/>
                    </a:ext>
                  </a:extLst>
                </a:gridCol>
                <a:gridCol w="196088">
                  <a:extLst>
                    <a:ext uri="{9D8B030D-6E8A-4147-A177-3AD203B41FA5}">
                      <a16:colId xmlns:a16="http://schemas.microsoft.com/office/drawing/2014/main" val="2700873944"/>
                    </a:ext>
                  </a:extLst>
                </a:gridCol>
              </a:tblGrid>
              <a:tr h="483616">
                <a:tc>
                  <a:txBody>
                    <a:bodyPr vert="horz" wrap="square"/>
                    <a:lstStyle/>
                    <a:p>
                      <a:endParaRPr lang="en-US" sz="1000"/>
                    </a:p>
                    <a:p>
                      <a:endParaRPr lang="en-US" sz="1000"/>
                    </a:p>
                    <a:p>
                      <a:r>
                        <a:rPr lang="en-US" sz="1000">
                          <a:solidFill>
                            <a:schemeClr val="bg1"/>
                          </a:solidFill>
                        </a:rPr>
                        <a:t>Command or Option</a:t>
                      </a:r>
                    </a:p>
                  </a:txBody>
                  <a:tcPr marL="85344" marR="85344" marT="42672" marB="42672">
                    <a:solidFill>
                      <a:schemeClr val="accent2"/>
                    </a:solidFill>
                  </a:tcPr>
                </a:tc>
                <a:tc gridSpan="2">
                  <a:txBody>
                    <a:bodyPr vert="horz" wrap="square"/>
                    <a:lstStyle/>
                    <a:p>
                      <a:r>
                        <a:rPr lang="en-US" sz="1000"/>
                        <a:t>SQL Data Definition Commands</a:t>
                      </a:r>
                    </a:p>
                    <a:p>
                      <a:endParaRPr lang="en-US" sz="1000">
                        <a:solidFill>
                          <a:schemeClr val="bg1"/>
                        </a:solidFill>
                      </a:endParaRPr>
                    </a:p>
                    <a:p>
                      <a:r>
                        <a:rPr lang="en-US" sz="1000">
                          <a:solidFill>
                            <a:schemeClr val="bg1"/>
                          </a:solidFill>
                        </a:rPr>
                        <a:t>Description</a:t>
                      </a:r>
                    </a:p>
                  </a:txBody>
                  <a:tcPr marL="85344" marR="85344" marT="42672" marB="42672">
                    <a:solidFill>
                      <a:schemeClr val="accent2"/>
                    </a:solidFill>
                  </a:tcPr>
                </a:tc>
                <a:tc hMerge="1">
                  <a:txBody>
                    <a:bodyPr vert="horz" wrap="square"/>
                    <a:lstStyle/>
                    <a:p>
                      <a:endParaRPr lang="en-US" sz="1000"/>
                    </a:p>
                  </a:txBody>
                  <a:tcPr marL="85344" marR="85344" marT="42672" marB="42672">
                    <a:solidFill>
                      <a:schemeClr val="accent2"/>
                    </a:solidFill>
                  </a:tcPr>
                </a:tc>
                <a:extLst>
                  <a:ext uri="{0D108BD9-81ED-4DB2-BD59-A6C34878D82A}">
                    <a16:rowId xmlns:a16="http://schemas.microsoft.com/office/drawing/2014/main" val="1287956045"/>
                  </a:ext>
                </a:extLst>
              </a:tr>
              <a:tr h="398272">
                <a:tc>
                  <a:txBody>
                    <a:bodyPr vert="horz" wrap="square"/>
                    <a:lstStyle/>
                    <a:p>
                      <a:r>
                        <a:rPr lang="en-US" sz="1000" b="1"/>
                        <a:t>CREATE SCHEMA</a:t>
                      </a:r>
                    </a:p>
                    <a:p>
                      <a:r>
                        <a:rPr lang="en-US" sz="1000" b="1"/>
                        <a:t>AUTHORIZATION</a:t>
                      </a:r>
                    </a:p>
                  </a:txBody>
                  <a:tcPr marL="85344" marR="85344" marT="42672" marB="42672"/>
                </a:tc>
                <a:tc>
                  <a:txBody>
                    <a:bodyPr vert="horz" wrap="square"/>
                    <a:lstStyle/>
                    <a:p>
                      <a:r>
                        <a:rPr lang="en-US" sz="1000" b="1"/>
                        <a:t>Creates a database schema</a:t>
                      </a:r>
                      <a:endParaRPr lang="en-US" sz="1000" b="1"/>
                    </a:p>
                  </a:txBody>
                  <a:tcPr marL="85344" marR="85344" marT="42672" marB="42672"/>
                </a:tc>
                <a:tc>
                  <a:txBody>
                    <a:bodyPr vert="horz" wrap="square"/>
                    <a:lstStyle/>
                    <a:p>
                      <a:endParaRPr lang="en-US" sz="1000" b="1"/>
                    </a:p>
                  </a:txBody>
                  <a:tcPr marL="85344" marR="85344" marT="42672" marB="42672"/>
                </a:tc>
                <a:extLst>
                  <a:ext uri="{0D108BD9-81ED-4DB2-BD59-A6C34878D82A}">
                    <a16:rowId xmlns:a16="http://schemas.microsoft.com/office/drawing/2014/main" val="2892738191"/>
                  </a:ext>
                </a:extLst>
              </a:tr>
              <a:tr h="267645">
                <a:tc>
                  <a:txBody>
                    <a:bodyPr vert="horz" wrap="square"/>
                    <a:lstStyle/>
                    <a:p>
                      <a:r>
                        <a:rPr lang="en-US" sz="1000" b="1"/>
                        <a:t>CREATE TABLE</a:t>
                      </a:r>
                    </a:p>
                  </a:txBody>
                  <a:tcPr marL="85344" marR="85344" marT="42672" marB="42672"/>
                </a:tc>
                <a:tc>
                  <a:txBody>
                    <a:bodyPr vert="horz" wrap="square"/>
                    <a:lstStyle/>
                    <a:p>
                      <a:r>
                        <a:rPr lang="en-US" sz="1000" b="1"/>
                        <a:t>Creates a new table in the user’s database schema</a:t>
                      </a:r>
                    </a:p>
                  </a:txBody>
                  <a:tcPr marL="85344" marR="85344" marT="42672" marB="42672"/>
                </a:tc>
                <a:tc>
                  <a:txBody>
                    <a:bodyPr vert="horz" wrap="square"/>
                    <a:lstStyle/>
                    <a:p>
                      <a:endParaRPr lang="en-US" sz="1000" b="1"/>
                    </a:p>
                  </a:txBody>
                  <a:tcPr marL="85344" marR="85344" marT="42672" marB="42672"/>
                </a:tc>
                <a:extLst>
                  <a:ext uri="{0D108BD9-81ED-4DB2-BD59-A6C34878D82A}">
                    <a16:rowId xmlns:a16="http://schemas.microsoft.com/office/drawing/2014/main" val="447000438"/>
                  </a:ext>
                </a:extLst>
              </a:tr>
              <a:tr h="292516">
                <a:tc>
                  <a:txBody>
                    <a:bodyPr vert="horz" wrap="square"/>
                    <a:lstStyle/>
                    <a:p>
                      <a:r>
                        <a:rPr lang="en-US" sz="1000"/>
                        <a:t>   NOT NULL</a:t>
                      </a:r>
                    </a:p>
                  </a:txBody>
                  <a:tcPr marL="85344" marR="85344" marT="42672" marB="42672"/>
                </a:tc>
                <a:tc>
                  <a:txBody>
                    <a:bodyPr vert="horz" wrap="square"/>
                    <a:lstStyle/>
                    <a:p>
                      <a:r>
                        <a:rPr lang="en-US" sz="1000"/>
                        <a:t>Ensures that a column will not have null values</a:t>
                      </a:r>
                      <a:endParaRPr lang="en-US" sz="1000"/>
                    </a:p>
                  </a:txBody>
                  <a:tcPr marL="85344" marR="85344" marT="42672" marB="42672"/>
                </a:tc>
                <a:tc>
                  <a:txBody>
                    <a:bodyPr vert="horz" wrap="square"/>
                    <a:lstStyle/>
                    <a:p>
                      <a:endParaRPr lang="en-US" sz="1000"/>
                    </a:p>
                  </a:txBody>
                  <a:tcPr marL="85344" marR="85344" marT="42672" marB="42672"/>
                </a:tc>
                <a:extLst>
                  <a:ext uri="{0D108BD9-81ED-4DB2-BD59-A6C34878D82A}">
                    <a16:rowId xmlns:a16="http://schemas.microsoft.com/office/drawing/2014/main" val="3445919122"/>
                  </a:ext>
                </a:extLst>
              </a:tr>
              <a:tr h="292516">
                <a:tc>
                  <a:txBody>
                    <a:bodyPr vert="horz" wrap="square"/>
                    <a:lstStyle/>
                    <a:p>
                      <a:r>
                        <a:rPr lang="en-US" sz="1000"/>
                        <a:t>   UNIQUE</a:t>
                      </a:r>
                    </a:p>
                  </a:txBody>
                  <a:tcPr marL="85344" marR="85344" marT="42672" marB="42672"/>
                </a:tc>
                <a:tc>
                  <a:txBody>
                    <a:bodyPr vert="horz" wrap="square"/>
                    <a:lstStyle/>
                    <a:p>
                      <a:r>
                        <a:rPr lang="en-US" sz="1000"/>
                        <a:t>Ensures that a column will not have duplicate values</a:t>
                      </a:r>
                      <a:endParaRPr lang="en-US" sz="1000"/>
                    </a:p>
                  </a:txBody>
                  <a:tcPr marL="85344" marR="85344" marT="42672" marB="42672"/>
                </a:tc>
                <a:tc>
                  <a:txBody>
                    <a:bodyPr vert="horz" wrap="square"/>
                    <a:lstStyle/>
                    <a:p>
                      <a:endParaRPr lang="en-US" sz="1000"/>
                    </a:p>
                  </a:txBody>
                  <a:tcPr marL="85344" marR="85344" marT="42672" marB="42672"/>
                </a:tc>
                <a:extLst>
                  <a:ext uri="{0D108BD9-81ED-4DB2-BD59-A6C34878D82A}">
                    <a16:rowId xmlns:a16="http://schemas.microsoft.com/office/drawing/2014/main" val="2096878397"/>
                  </a:ext>
                </a:extLst>
              </a:tr>
              <a:tr h="241808">
                <a:tc>
                  <a:txBody>
                    <a:bodyPr vert="horz" wrap="square"/>
                    <a:lstStyle/>
                    <a:p>
                      <a:r>
                        <a:rPr lang="en-US" sz="1000"/>
                        <a:t>   PRIMARY KEY</a:t>
                      </a:r>
                    </a:p>
                  </a:txBody>
                  <a:tcPr marL="85344" marR="85344" marT="42672" marB="42672"/>
                </a:tc>
                <a:tc>
                  <a:txBody>
                    <a:bodyPr vert="horz" wrap="square"/>
                    <a:lstStyle/>
                    <a:p>
                      <a:r>
                        <a:rPr lang="en-US" sz="1000"/>
                        <a:t>Defines a primary key for a table</a:t>
                      </a:r>
                      <a:endParaRPr lang="en-US" sz="1000"/>
                    </a:p>
                  </a:txBody>
                  <a:tcPr marL="85344" marR="85344" marT="42672" marB="42672"/>
                </a:tc>
                <a:tc>
                  <a:txBody>
                    <a:bodyPr vert="horz" wrap="square"/>
                    <a:lstStyle/>
                    <a:p>
                      <a:endParaRPr lang="en-US" sz="1000"/>
                    </a:p>
                  </a:txBody>
                  <a:tcPr marL="85344" marR="85344" marT="42672" marB="42672"/>
                </a:tc>
                <a:extLst>
                  <a:ext uri="{0D108BD9-81ED-4DB2-BD59-A6C34878D82A}">
                    <a16:rowId xmlns:a16="http://schemas.microsoft.com/office/drawing/2014/main" val="360510657"/>
                  </a:ext>
                </a:extLst>
              </a:tr>
              <a:tr h="292516">
                <a:tc>
                  <a:txBody>
                    <a:bodyPr vert="horz" wrap="square"/>
                    <a:lstStyle/>
                    <a:p>
                      <a:r>
                        <a:rPr lang="en-US" sz="1000"/>
                        <a:t>   FOREIGN KEY</a:t>
                      </a:r>
                    </a:p>
                  </a:txBody>
                  <a:tcPr marL="85344" marR="85344" marT="42672" marB="42672"/>
                </a:tc>
                <a:tc>
                  <a:txBody>
                    <a:bodyPr vert="horz" wrap="square"/>
                    <a:lstStyle/>
                    <a:p>
                      <a:r>
                        <a:rPr lang="en-US" sz="1000"/>
                        <a:t>Defines a foreign key for a table</a:t>
                      </a:r>
                      <a:endParaRPr lang="en-US" sz="1000"/>
                    </a:p>
                  </a:txBody>
                  <a:tcPr marL="85344" marR="85344" marT="42672" marB="42672"/>
                </a:tc>
                <a:tc>
                  <a:txBody>
                    <a:bodyPr vert="horz" wrap="square"/>
                    <a:lstStyle/>
                    <a:p>
                      <a:endParaRPr lang="en-US" sz="1000"/>
                    </a:p>
                  </a:txBody>
                  <a:tcPr marL="85344" marR="85344" marT="42672" marB="42672"/>
                </a:tc>
                <a:extLst>
                  <a:ext uri="{0D108BD9-81ED-4DB2-BD59-A6C34878D82A}">
                    <a16:rowId xmlns:a16="http://schemas.microsoft.com/office/drawing/2014/main" val="1607476867"/>
                  </a:ext>
                </a:extLst>
              </a:tr>
              <a:tr h="241808">
                <a:tc>
                  <a:txBody>
                    <a:bodyPr vert="horz" wrap="square"/>
                    <a:lstStyle/>
                    <a:p>
                      <a:r>
                        <a:rPr lang="en-US" sz="1000"/>
                        <a:t>   DEFAULT</a:t>
                      </a:r>
                    </a:p>
                  </a:txBody>
                  <a:tcPr marL="85344" marR="85344" marT="42672" marB="42672"/>
                </a:tc>
                <a:tc>
                  <a:txBody>
                    <a:bodyPr vert="horz" wrap="square"/>
                    <a:lstStyle/>
                    <a:p>
                      <a:r>
                        <a:rPr lang="en-US" sz="1000"/>
                        <a:t>Defines a default value for a column (when no value is given)</a:t>
                      </a:r>
                      <a:endParaRPr lang="en-US" sz="1000"/>
                    </a:p>
                  </a:txBody>
                  <a:tcPr marL="85344" marR="85344" marT="42672" marB="42672"/>
                </a:tc>
                <a:tc>
                  <a:txBody>
                    <a:bodyPr vert="horz" wrap="square"/>
                    <a:lstStyle/>
                    <a:p>
                      <a:endParaRPr lang="en-US" sz="1000"/>
                    </a:p>
                  </a:txBody>
                  <a:tcPr marL="85344" marR="85344" marT="42672" marB="42672"/>
                </a:tc>
                <a:extLst>
                  <a:ext uri="{0D108BD9-81ED-4DB2-BD59-A6C34878D82A}">
                    <a16:rowId xmlns:a16="http://schemas.microsoft.com/office/drawing/2014/main" val="2776155603"/>
                  </a:ext>
                </a:extLst>
              </a:tr>
              <a:tr h="241808">
                <a:tc>
                  <a:txBody>
                    <a:bodyPr vert="horz" wrap="square"/>
                    <a:lstStyle/>
                    <a:p>
                      <a:r>
                        <a:rPr lang="en-US" sz="1000"/>
                        <a:t>   CHECK</a:t>
                      </a:r>
                    </a:p>
                  </a:txBody>
                  <a:tcPr marL="85344" marR="85344" marT="42672" marB="42672"/>
                </a:tc>
                <a:tc>
                  <a:txBody>
                    <a:bodyPr vert="horz" wrap="square"/>
                    <a:lstStyle/>
                    <a:p>
                      <a:r>
                        <a:rPr lang="en-US" sz="1000"/>
                        <a:t>Validates data in an attribute</a:t>
                      </a:r>
                      <a:endParaRPr lang="en-US" sz="1000"/>
                    </a:p>
                  </a:txBody>
                  <a:tcPr marL="85344" marR="85344" marT="42672" marB="42672"/>
                </a:tc>
                <a:tc>
                  <a:txBody>
                    <a:bodyPr vert="horz" wrap="square"/>
                    <a:lstStyle/>
                    <a:p>
                      <a:endParaRPr lang="en-US" sz="1000"/>
                    </a:p>
                  </a:txBody>
                  <a:tcPr marL="85344" marR="85344" marT="42672" marB="42672"/>
                </a:tc>
                <a:extLst>
                  <a:ext uri="{0D108BD9-81ED-4DB2-BD59-A6C34878D82A}">
                    <a16:rowId xmlns:a16="http://schemas.microsoft.com/office/drawing/2014/main" val="1946012201"/>
                  </a:ext>
                </a:extLst>
              </a:tr>
              <a:tr h="292516">
                <a:tc>
                  <a:txBody>
                    <a:bodyPr vert="horz" wrap="square"/>
                    <a:lstStyle/>
                    <a:p>
                      <a:r>
                        <a:rPr lang="en-US" sz="1000" b="1"/>
                        <a:t>CREATE INDEX</a:t>
                      </a:r>
                    </a:p>
                  </a:txBody>
                  <a:tcPr marL="85344" marR="85344" marT="42672" marB="42672"/>
                </a:tc>
                <a:tc>
                  <a:txBody>
                    <a:bodyPr vert="horz" wrap="square"/>
                    <a:lstStyle/>
                    <a:p>
                      <a:r>
                        <a:rPr lang="en-US" sz="1000" b="1"/>
                        <a:t>Creates an index for a table</a:t>
                      </a:r>
                      <a:endParaRPr lang="en-US" sz="1000" b="1"/>
                    </a:p>
                  </a:txBody>
                  <a:tcPr marL="85344" marR="85344" marT="42672" marB="42672"/>
                </a:tc>
                <a:tc>
                  <a:txBody>
                    <a:bodyPr vert="horz" wrap="square"/>
                    <a:lstStyle/>
                    <a:p>
                      <a:endParaRPr lang="en-US" sz="1000" b="1"/>
                    </a:p>
                  </a:txBody>
                  <a:tcPr marL="85344" marR="85344" marT="42672" marB="42672"/>
                </a:tc>
                <a:extLst>
                  <a:ext uri="{0D108BD9-81ED-4DB2-BD59-A6C34878D82A}">
                    <a16:rowId xmlns:a16="http://schemas.microsoft.com/office/drawing/2014/main" val="584159034"/>
                  </a:ext>
                </a:extLst>
              </a:tr>
              <a:tr h="292516">
                <a:tc>
                  <a:txBody>
                    <a:bodyPr vert="horz" wrap="square"/>
                    <a:lstStyle/>
                    <a:p>
                      <a:r>
                        <a:rPr lang="en-US" sz="1000" b="1"/>
                        <a:t>CREATE VIEW</a:t>
                      </a:r>
                    </a:p>
                  </a:txBody>
                  <a:tcPr marL="85344" marR="85344" marT="42672" marB="42672"/>
                </a:tc>
                <a:tc>
                  <a:txBody>
                    <a:bodyPr vert="horz" wrap="square"/>
                    <a:lstStyle/>
                    <a:p>
                      <a:r>
                        <a:rPr lang="en-US" sz="1000" b="1"/>
                        <a:t>Creates a dynamic subset of rows and columns from one or more</a:t>
                      </a:r>
                      <a:r>
                        <a:rPr lang="en-US" sz="1000" b="1" baseline="0"/>
                        <a:t> </a:t>
                      </a:r>
                      <a:r>
                        <a:rPr lang="en-US" sz="1000" b="1"/>
                        <a:t>tables</a:t>
                      </a:r>
                      <a:endParaRPr lang="en-US" sz="1000" b="1"/>
                    </a:p>
                  </a:txBody>
                  <a:tcPr marL="85344" marR="85344" marT="42672" marB="42672"/>
                </a:tc>
                <a:tc>
                  <a:txBody>
                    <a:bodyPr vert="horz" wrap="square"/>
                    <a:lstStyle/>
                    <a:p>
                      <a:endParaRPr lang="en-US" sz="1000" b="1"/>
                    </a:p>
                  </a:txBody>
                  <a:tcPr marL="85344" marR="85344" marT="42672" marB="42672"/>
                </a:tc>
                <a:extLst>
                  <a:ext uri="{0D108BD9-81ED-4DB2-BD59-A6C34878D82A}">
                    <a16:rowId xmlns:a16="http://schemas.microsoft.com/office/drawing/2014/main" val="1540120997"/>
                  </a:ext>
                </a:extLst>
              </a:tr>
              <a:tr h="292516">
                <a:tc>
                  <a:txBody>
                    <a:bodyPr vert="horz" wrap="square"/>
                    <a:lstStyle/>
                    <a:p>
                      <a:r>
                        <a:rPr lang="en-US" sz="1000" b="1"/>
                        <a:t>ALTER TABLE</a:t>
                      </a:r>
                    </a:p>
                  </a:txBody>
                  <a:tcPr marL="85344" marR="85344" marT="42672" marB="42672"/>
                </a:tc>
                <a:tc>
                  <a:txBody>
                    <a:bodyPr vert="horz" wrap="square"/>
                    <a:lstStyle/>
                    <a:p>
                      <a:r>
                        <a:rPr lang="en-US" sz="1000" b="1"/>
                        <a:t>Modifies a table’s definition (adds, modifies, or deletes attributes or</a:t>
                      </a:r>
                      <a:r>
                        <a:rPr lang="en-US" sz="1000" b="1" baseline="0"/>
                        <a:t> </a:t>
                      </a:r>
                      <a:r>
                        <a:rPr lang="en-US" sz="1000" b="1"/>
                        <a:t>constraints)</a:t>
                      </a:r>
                      <a:endParaRPr lang="en-US" sz="1000" b="1"/>
                    </a:p>
                  </a:txBody>
                  <a:tcPr marL="85344" marR="85344" marT="42672" marB="42672"/>
                </a:tc>
                <a:tc>
                  <a:txBody>
                    <a:bodyPr vert="horz" wrap="square"/>
                    <a:lstStyle/>
                    <a:p>
                      <a:endParaRPr lang="en-US" sz="1000" b="1"/>
                    </a:p>
                  </a:txBody>
                  <a:tcPr marL="85344" marR="85344" marT="42672" marB="42672"/>
                </a:tc>
                <a:extLst>
                  <a:ext uri="{0D108BD9-81ED-4DB2-BD59-A6C34878D82A}">
                    <a16:rowId xmlns:a16="http://schemas.microsoft.com/office/drawing/2014/main" val="902698644"/>
                  </a:ext>
                </a:extLst>
              </a:tr>
              <a:tr h="292516">
                <a:tc>
                  <a:txBody>
                    <a:bodyPr vert="horz" wrap="square"/>
                    <a:lstStyle/>
                    <a:p>
                      <a:r>
                        <a:rPr lang="en-US" sz="1000" b="1"/>
                        <a:t>CREATE TABLE AS</a:t>
                      </a:r>
                    </a:p>
                  </a:txBody>
                  <a:tcPr marL="85344" marR="85344" marT="42672" marB="42672"/>
                </a:tc>
                <a:tc>
                  <a:txBody>
                    <a:bodyPr vert="horz" wrap="square"/>
                    <a:lstStyle/>
                    <a:p>
                      <a:r>
                        <a:rPr lang="en-US" sz="1000" b="1"/>
                        <a:t>Creates a new table based on a query in the user’s database schema</a:t>
                      </a:r>
                      <a:endParaRPr lang="en-US" sz="1000" b="1"/>
                    </a:p>
                  </a:txBody>
                  <a:tcPr marL="85344" marR="85344" marT="42672" marB="42672"/>
                </a:tc>
                <a:tc>
                  <a:txBody>
                    <a:bodyPr vert="horz" wrap="square"/>
                    <a:lstStyle/>
                    <a:p>
                      <a:endParaRPr lang="en-US" sz="1000" b="1"/>
                    </a:p>
                  </a:txBody>
                  <a:tcPr marL="85344" marR="85344" marT="42672" marB="42672"/>
                </a:tc>
                <a:extLst>
                  <a:ext uri="{0D108BD9-81ED-4DB2-BD59-A6C34878D82A}">
                    <a16:rowId xmlns:a16="http://schemas.microsoft.com/office/drawing/2014/main" val="1330122900"/>
                  </a:ext>
                </a:extLst>
              </a:tr>
              <a:tr h="292516">
                <a:tc>
                  <a:txBody>
                    <a:bodyPr vert="horz" wrap="square"/>
                    <a:lstStyle/>
                    <a:p>
                      <a:r>
                        <a:rPr lang="en-US" sz="1000" b="1"/>
                        <a:t>DROP TABLE</a:t>
                      </a:r>
                    </a:p>
                  </a:txBody>
                  <a:tcPr marL="85344" marR="85344" marT="42672" marB="42672"/>
                </a:tc>
                <a:tc>
                  <a:txBody>
                    <a:bodyPr vert="horz" wrap="square"/>
                    <a:lstStyle/>
                    <a:p>
                      <a:r>
                        <a:rPr lang="en-US" sz="1000" b="1"/>
                        <a:t>Permanently deletes a table (and its data)</a:t>
                      </a:r>
                      <a:endParaRPr lang="en-US" sz="1000" b="1"/>
                    </a:p>
                  </a:txBody>
                  <a:tcPr marL="85344" marR="85344" marT="42672" marB="42672"/>
                </a:tc>
                <a:tc>
                  <a:txBody>
                    <a:bodyPr vert="horz" wrap="square"/>
                    <a:lstStyle/>
                    <a:p>
                      <a:endParaRPr lang="en-US" sz="1000" b="1"/>
                    </a:p>
                  </a:txBody>
                  <a:tcPr marL="85344" marR="85344" marT="42672" marB="42672"/>
                </a:tc>
                <a:extLst>
                  <a:ext uri="{0D108BD9-81ED-4DB2-BD59-A6C34878D82A}">
                    <a16:rowId xmlns:a16="http://schemas.microsoft.com/office/drawing/2014/main" val="3329295837"/>
                  </a:ext>
                </a:extLst>
              </a:tr>
              <a:tr h="292516">
                <a:tc>
                  <a:txBody>
                    <a:bodyPr vert="horz" wrap="square"/>
                    <a:lstStyle/>
                    <a:p>
                      <a:r>
                        <a:rPr lang="en-US" sz="1000" b="1"/>
                        <a:t>DROP INDEX</a:t>
                      </a:r>
                    </a:p>
                  </a:txBody>
                  <a:tcPr marL="85344" marR="85344" marT="42672" marB="42672"/>
                </a:tc>
                <a:tc>
                  <a:txBody>
                    <a:bodyPr vert="horz" wrap="square"/>
                    <a:lstStyle/>
                    <a:p>
                      <a:r>
                        <a:rPr lang="en-US" sz="1000" b="1"/>
                        <a:t>Permanently deletes an index</a:t>
                      </a:r>
                      <a:endParaRPr lang="en-US" sz="1000" b="1"/>
                    </a:p>
                  </a:txBody>
                  <a:tcPr marL="85344" marR="85344" marT="42672" marB="42672"/>
                </a:tc>
                <a:tc>
                  <a:txBody>
                    <a:bodyPr vert="horz" wrap="square"/>
                    <a:lstStyle/>
                    <a:p>
                      <a:endParaRPr lang="en-US" sz="1000" b="1"/>
                    </a:p>
                  </a:txBody>
                  <a:tcPr marL="85344" marR="85344" marT="42672" marB="42672"/>
                </a:tc>
                <a:extLst>
                  <a:ext uri="{0D108BD9-81ED-4DB2-BD59-A6C34878D82A}">
                    <a16:rowId xmlns:a16="http://schemas.microsoft.com/office/drawing/2014/main" val="2536363499"/>
                  </a:ext>
                </a:extLst>
              </a:tr>
              <a:tr h="292516">
                <a:tc>
                  <a:txBody>
                    <a:bodyPr vert="horz" wrap="square"/>
                    <a:lstStyle/>
                    <a:p>
                      <a:r>
                        <a:rPr lang="en-US" sz="1000" b="1"/>
                        <a:t>DROP VIEW</a:t>
                      </a:r>
                    </a:p>
                  </a:txBody>
                  <a:tcPr marL="85344" marR="85344" marT="42672" marB="42672"/>
                </a:tc>
                <a:tc>
                  <a:txBody>
                    <a:bodyPr vert="horz" wrap="square"/>
                    <a:lstStyle/>
                    <a:p>
                      <a:r>
                        <a:rPr lang="en-US" sz="1000" b="1"/>
                        <a:t>Permanently deletes a view</a:t>
                      </a:r>
                      <a:endParaRPr lang="en-US" sz="1000" b="1"/>
                    </a:p>
                  </a:txBody>
                  <a:tcPr marL="85344" marR="85344" marT="42672" marB="42672"/>
                </a:tc>
                <a:tc>
                  <a:txBody>
                    <a:bodyPr vert="horz" wrap="square"/>
                    <a:lstStyle/>
                    <a:p>
                      <a:endParaRPr lang="en-US" sz="1000" b="1"/>
                    </a:p>
                  </a:txBody>
                  <a:tcPr marL="85344" marR="85344" marT="42672" marB="42672"/>
                </a:tc>
                <a:extLst>
                  <a:ext uri="{0D108BD9-81ED-4DB2-BD59-A6C34878D82A}">
                    <a16:rowId xmlns:a16="http://schemas.microsoft.com/office/drawing/2014/main" val="3780611666"/>
                  </a:ext>
                </a:extLst>
              </a:tr>
            </a:tbl>
          </a:graphicData>
        </a:graphic>
      </p:graphicFrame>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49185047"/>
      </p:ext>
    </p:extLst>
  </p:cSld>
  <p:clrMapOvr>
    <a:masterClrMapping/>
  </p:clrMapOvr>
  <p:transition/>
  <p:timing/>
</p:sld>
</file>

<file path=ppt/slides/slide4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Rectangle 4"/>
          <p:cNvSpPr>
            <a:spLocks noGrp="1" noChangeArrowheads="1"/>
          </p:cNvSpPr>
          <p:nvPr>
            <p:ph type="title"/>
          </p:nvPr>
        </p:nvSpPr>
        <p:spPr>
          <a:xfrm>
            <a:off x="762000" y="460698"/>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Introduction to SQL (3 of 3)</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318402906"/>
              </p:ext>
            </p:extLst>
          </p:nvPr>
        </p:nvGraphicFramePr>
        <p:xfrm>
          <a:off x="645584" y="1435735"/>
          <a:ext cx="7854316" cy="3535001"/>
        </p:xfrm>
        <a:graphic>
          <a:graphicData uri="http://schemas.openxmlformats.org/drawingml/2006/table">
            <a:tbl>
              <a:tblPr firstRow="1" bandRow="1">
                <a:tableStyleId>{5C22544A-7EE6-4342-B048-85BDC9FD1C3A}</a:tableStyleId>
              </a:tblPr>
              <a:tblGrid>
                <a:gridCol w="2618105">
                  <a:extLst>
                    <a:ext uri="{9D8B030D-6E8A-4147-A177-3AD203B41FA5}">
                      <a16:colId xmlns:a16="http://schemas.microsoft.com/office/drawing/2014/main" val="3453752491"/>
                    </a:ext>
                  </a:extLst>
                </a:gridCol>
                <a:gridCol w="5040123">
                  <a:extLst>
                    <a:ext uri="{9D8B030D-6E8A-4147-A177-3AD203B41FA5}">
                      <a16:colId xmlns:a16="http://schemas.microsoft.com/office/drawing/2014/main" val="1319174470"/>
                    </a:ext>
                  </a:extLst>
                </a:gridCol>
                <a:gridCol w="196088">
                  <a:extLst>
                    <a:ext uri="{9D8B030D-6E8A-4147-A177-3AD203B41FA5}">
                      <a16:colId xmlns:a16="http://schemas.microsoft.com/office/drawing/2014/main" val="3476566983"/>
                    </a:ext>
                  </a:extLst>
                </a:gridCol>
              </a:tblGrid>
              <a:tr h="346117">
                <a:tc>
                  <a:txBody>
                    <a:bodyPr vert="horz" wrap="square"/>
                    <a:lstStyle/>
                    <a:p>
                      <a:r>
                        <a:rPr lang="en-US" sz="1700"/>
                        <a:t>Table 7.3</a:t>
                      </a:r>
                    </a:p>
                  </a:txBody>
                  <a:tcPr marL="85344" marR="85344" marT="42672" marB="42672">
                    <a:solidFill>
                      <a:schemeClr val="accent2"/>
                    </a:solidFill>
                  </a:tcPr>
                </a:tc>
                <a:tc>
                  <a:txBody>
                    <a:bodyPr vert="horz" wrap="square"/>
                    <a:lstStyle/>
                    <a:p>
                      <a:r>
                        <a:rPr lang="en-US" sz="1700"/>
                        <a:t>Other SQL Commands</a:t>
                      </a:r>
                    </a:p>
                  </a:txBody>
                  <a:tcPr marL="85344" marR="85344" marT="42672" marB="42672">
                    <a:solidFill>
                      <a:schemeClr val="accent2"/>
                    </a:solidFill>
                  </a:tcPr>
                </a:tc>
                <a:tc>
                  <a:txBody>
                    <a:bodyPr vert="horz" wrap="square"/>
                    <a:lstStyle/>
                    <a:p>
                      <a:pPr marL="342900" indent="-342900">
                        <a:buFont typeface="+mj-lt"/>
                        <a:buAutoNum type="arabicPeriod"/>
                      </a:pPr>
                      <a:endParaRPr lang="en-US" sz="1700"/>
                    </a:p>
                  </a:txBody>
                  <a:tcPr marL="85344" marR="85344" marT="42672" marB="42672">
                    <a:solidFill>
                      <a:schemeClr val="accent2"/>
                    </a:solidFill>
                  </a:tcPr>
                </a:tc>
                <a:extLst>
                  <a:ext uri="{0D108BD9-81ED-4DB2-BD59-A6C34878D82A}">
                    <a16:rowId xmlns:a16="http://schemas.microsoft.com/office/drawing/2014/main" val="1089932749"/>
                  </a:ext>
                </a:extLst>
              </a:tr>
              <a:tr h="346117">
                <a:tc>
                  <a:txBody>
                    <a:bodyPr vert="horz" wrap="square"/>
                    <a:lstStyle/>
                    <a:p>
                      <a:r>
                        <a:rPr lang="en-US" sz="1700" b="1">
                          <a:solidFill>
                            <a:schemeClr val="bg1"/>
                          </a:solidFill>
                        </a:rPr>
                        <a:t>Command or Option</a:t>
                      </a:r>
                    </a:p>
                  </a:txBody>
                  <a:tcPr marL="85344" marR="85344" marT="42672" marB="42672">
                    <a:solidFill>
                      <a:schemeClr val="accent2"/>
                    </a:solidFill>
                  </a:tcPr>
                </a:tc>
                <a:tc>
                  <a:txBody>
                    <a:bodyPr vert="horz" wrap="square"/>
                    <a:lstStyle/>
                    <a:p>
                      <a:r>
                        <a:rPr lang="en-US" sz="1700" b="1">
                          <a:solidFill>
                            <a:schemeClr val="bg1"/>
                          </a:solidFill>
                        </a:rPr>
                        <a:t>Description</a:t>
                      </a:r>
                    </a:p>
                  </a:txBody>
                  <a:tcPr marL="85344" marR="85344" marT="42672" marB="42672">
                    <a:solidFill>
                      <a:schemeClr val="accent2"/>
                    </a:solidFill>
                  </a:tcPr>
                </a:tc>
                <a:tc>
                  <a:txBody>
                    <a:bodyPr vert="horz" wrap="square"/>
                    <a:lstStyle/>
                    <a:p>
                      <a:endParaRPr lang="en-US" sz="1700" b="1">
                        <a:solidFill>
                          <a:schemeClr val="bg1"/>
                        </a:solidFill>
                      </a:endParaRPr>
                    </a:p>
                  </a:txBody>
                  <a:tcPr marL="85344" marR="85344" marT="42672" marB="42672">
                    <a:solidFill>
                      <a:schemeClr val="accent2"/>
                    </a:solidFill>
                  </a:tcPr>
                </a:tc>
                <a:extLst>
                  <a:ext uri="{0D108BD9-81ED-4DB2-BD59-A6C34878D82A}">
                    <a16:rowId xmlns:a16="http://schemas.microsoft.com/office/drawing/2014/main" val="1684446599"/>
                  </a:ext>
                </a:extLst>
              </a:tr>
              <a:tr h="597408">
                <a:tc>
                  <a:txBody>
                    <a:bodyPr vert="horz" wrap="square"/>
                    <a:lstStyle/>
                    <a:p>
                      <a:r>
                        <a:rPr lang="en-US" sz="1700" b="1"/>
                        <a:t>Transaction Control</a:t>
                      </a:r>
                    </a:p>
                    <a:p>
                      <a:r>
                        <a:rPr lang="en-US" sz="1700" b="1"/>
                        <a:t>Language</a:t>
                      </a:r>
                    </a:p>
                  </a:txBody>
                  <a:tcPr marL="85344" marR="85344" marT="42672" marB="42672"/>
                </a:tc>
                <a:tc>
                  <a:txBody>
                    <a:bodyPr vert="horz" wrap="square"/>
                    <a:lstStyle/>
                    <a:p>
                      <a:endParaRPr lang="en-US" sz="1700"/>
                    </a:p>
                  </a:txBody>
                  <a:tcPr marL="85344" marR="85344" marT="42672" marB="42672"/>
                </a:tc>
                <a:tc>
                  <a:txBody>
                    <a:bodyPr vert="horz" wrap="square"/>
                    <a:lstStyle/>
                    <a:p>
                      <a:endParaRPr lang="en-US" sz="1700"/>
                    </a:p>
                  </a:txBody>
                  <a:tcPr marL="85344" marR="85344" marT="42672" marB="42672"/>
                </a:tc>
                <a:extLst>
                  <a:ext uri="{0D108BD9-81ED-4DB2-BD59-A6C34878D82A}">
                    <a16:rowId xmlns:a16="http://schemas.microsoft.com/office/drawing/2014/main" val="2683457934"/>
                  </a:ext>
                </a:extLst>
              </a:tr>
              <a:tr h="346117">
                <a:tc>
                  <a:txBody>
                    <a:bodyPr vert="horz" wrap="square"/>
                    <a:lstStyle/>
                    <a:p>
                      <a:r>
                        <a:rPr lang="en-US" sz="1700"/>
                        <a:t>COMMIT</a:t>
                      </a:r>
                    </a:p>
                  </a:txBody>
                  <a:tcPr marL="85344" marR="85344" marT="42672" marB="42672"/>
                </a:tc>
                <a:tc>
                  <a:txBody>
                    <a:bodyPr vert="horz" wrap="square"/>
                    <a:lstStyle/>
                    <a:p>
                      <a:r>
                        <a:rPr lang="en-US" sz="1700"/>
                        <a:t>Permanently saves data changes</a:t>
                      </a:r>
                    </a:p>
                  </a:txBody>
                  <a:tcPr marL="85344" marR="85344" marT="42672" marB="42672"/>
                </a:tc>
                <a:tc>
                  <a:txBody>
                    <a:bodyPr vert="horz" wrap="square"/>
                    <a:lstStyle/>
                    <a:p>
                      <a:endParaRPr lang="en-US" sz="1700"/>
                    </a:p>
                  </a:txBody>
                  <a:tcPr marL="85344" marR="85344" marT="42672" marB="42672"/>
                </a:tc>
                <a:extLst>
                  <a:ext uri="{0D108BD9-81ED-4DB2-BD59-A6C34878D82A}">
                    <a16:rowId xmlns:a16="http://schemas.microsoft.com/office/drawing/2014/main" val="2329649924"/>
                  </a:ext>
                </a:extLst>
              </a:tr>
              <a:tr h="346117">
                <a:tc>
                  <a:txBody>
                    <a:bodyPr vert="horz" wrap="square"/>
                    <a:lstStyle/>
                    <a:p>
                      <a:r>
                        <a:rPr lang="en-US" sz="1700"/>
                        <a:t>ROLLBACK</a:t>
                      </a:r>
                    </a:p>
                  </a:txBody>
                  <a:tcPr marL="85344" marR="85344" marT="42672" marB="42672"/>
                </a:tc>
                <a:tc>
                  <a:txBody>
                    <a:bodyPr vert="horz" wrap="square"/>
                    <a:lstStyle/>
                    <a:p>
                      <a:r>
                        <a:rPr lang="en-US" sz="1700"/>
                        <a:t>Restores data to its original values</a:t>
                      </a:r>
                    </a:p>
                  </a:txBody>
                  <a:tcPr marL="85344" marR="85344" marT="42672" marB="42672"/>
                </a:tc>
                <a:tc>
                  <a:txBody>
                    <a:bodyPr vert="horz" wrap="square"/>
                    <a:lstStyle/>
                    <a:p>
                      <a:endParaRPr lang="en-US" sz="1700"/>
                    </a:p>
                  </a:txBody>
                  <a:tcPr marL="85344" marR="85344" marT="42672" marB="42672"/>
                </a:tc>
                <a:extLst>
                  <a:ext uri="{0D108BD9-81ED-4DB2-BD59-A6C34878D82A}">
                    <a16:rowId xmlns:a16="http://schemas.microsoft.com/office/drawing/2014/main" val="2667849600"/>
                  </a:ext>
                </a:extLst>
              </a:tr>
              <a:tr h="346117">
                <a:tc>
                  <a:txBody>
                    <a:bodyPr vert="horz" wrap="square"/>
                    <a:lstStyle/>
                    <a:p>
                      <a:r>
                        <a:rPr lang="en-US" sz="1700" b="1"/>
                        <a:t>Data Control Language</a:t>
                      </a:r>
                    </a:p>
                  </a:txBody>
                  <a:tcPr marL="85344" marR="85344" marT="42672" marB="42672"/>
                </a:tc>
                <a:tc>
                  <a:txBody>
                    <a:bodyPr vert="horz" wrap="square"/>
                    <a:lstStyle/>
                    <a:p>
                      <a:endParaRPr lang="en-US" sz="1700"/>
                    </a:p>
                  </a:txBody>
                  <a:tcPr marL="85344" marR="85344" marT="42672" marB="42672"/>
                </a:tc>
                <a:tc>
                  <a:txBody>
                    <a:bodyPr vert="horz" wrap="square"/>
                    <a:lstStyle/>
                    <a:p>
                      <a:endParaRPr lang="en-US" sz="1700"/>
                    </a:p>
                  </a:txBody>
                  <a:tcPr marL="85344" marR="85344" marT="42672" marB="42672"/>
                </a:tc>
                <a:extLst>
                  <a:ext uri="{0D108BD9-81ED-4DB2-BD59-A6C34878D82A}">
                    <a16:rowId xmlns:a16="http://schemas.microsoft.com/office/drawing/2014/main" val="308123368"/>
                  </a:ext>
                </a:extLst>
              </a:tr>
              <a:tr h="597408">
                <a:tc>
                  <a:txBody>
                    <a:bodyPr vert="horz" wrap="square"/>
                    <a:lstStyle/>
                    <a:p>
                      <a:r>
                        <a:rPr lang="en-US" sz="1700"/>
                        <a:t>GRANT</a:t>
                      </a:r>
                    </a:p>
                  </a:txBody>
                  <a:tcPr marL="85344" marR="85344" marT="42672" marB="42672"/>
                </a:tc>
                <a:tc>
                  <a:txBody>
                    <a:bodyPr vert="horz" wrap="square"/>
                    <a:lstStyle/>
                    <a:p>
                      <a:r>
                        <a:rPr lang="en-US" sz="1700"/>
                        <a:t>Gives a user permission to take a system action or access a data object</a:t>
                      </a:r>
                    </a:p>
                  </a:txBody>
                  <a:tcPr marL="85344" marR="85344" marT="42672" marB="42672"/>
                </a:tc>
                <a:tc>
                  <a:txBody>
                    <a:bodyPr vert="horz" wrap="square"/>
                    <a:lstStyle/>
                    <a:p>
                      <a:endParaRPr lang="en-US" sz="1700"/>
                    </a:p>
                  </a:txBody>
                  <a:tcPr marL="85344" marR="85344" marT="42672" marB="42672"/>
                </a:tc>
                <a:extLst>
                  <a:ext uri="{0D108BD9-81ED-4DB2-BD59-A6C34878D82A}">
                    <a16:rowId xmlns:a16="http://schemas.microsoft.com/office/drawing/2014/main" val="1632569022"/>
                  </a:ext>
                </a:extLst>
              </a:tr>
              <a:tr h="597408">
                <a:tc>
                  <a:txBody>
                    <a:bodyPr vert="horz" wrap="square"/>
                    <a:lstStyle/>
                    <a:p>
                      <a:r>
                        <a:rPr lang="en-US" sz="1700"/>
                        <a:t>REVOKE</a:t>
                      </a:r>
                    </a:p>
                  </a:txBody>
                  <a:tcPr marL="85344" marR="85344" marT="42672" marB="42672"/>
                </a:tc>
                <a:tc>
                  <a:txBody>
                    <a:bodyPr vert="horz" wrap="square"/>
                    <a:lstStyle/>
                    <a:p>
                      <a:r>
                        <a:rPr lang="en-US" sz="1700"/>
                        <a:t>Removes a previously granted permission from a user</a:t>
                      </a:r>
                    </a:p>
                  </a:txBody>
                  <a:tcPr marL="85344" marR="85344" marT="42672" marB="42672"/>
                </a:tc>
                <a:tc>
                  <a:txBody>
                    <a:bodyPr vert="horz" wrap="square"/>
                    <a:lstStyle/>
                    <a:p>
                      <a:endParaRPr lang="en-US" sz="1700"/>
                    </a:p>
                  </a:txBody>
                  <a:tcPr marL="85344" marR="85344" marT="42672" marB="42672"/>
                </a:tc>
                <a:extLst>
                  <a:ext uri="{0D108BD9-81ED-4DB2-BD59-A6C34878D82A}">
                    <a16:rowId xmlns:a16="http://schemas.microsoft.com/office/drawing/2014/main" val="2800971894"/>
                  </a:ext>
                </a:extLst>
              </a:tr>
            </a:tbl>
          </a:graphicData>
        </a:graphic>
      </p:graphicFrame>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674611442"/>
      </p:ext>
    </p:extLst>
  </p:cSld>
  <p:clrMapOvr>
    <a:masterClrMapping/>
  </p:clrMapOvr>
  <p:transition/>
  <p:timing/>
</p:sld>
</file>

<file path=ppt/slides/slide4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365125" y="1436231"/>
            <a:ext cx="8415338" cy="484478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75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consists of raw facts and is usually stored in a database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design defines the database structure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Can be classified according to the number of users, location, as well as data usage and structure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Databases evolved from manual and computerized file systems.  DBMSs were developed to address the file system’s inherent weaknesses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75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data model is an abstraction of a complex real-world data environment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75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There are many types of data models (e.g., hierarchical, network, relational, object-oriented, extended relational data model, etc.)</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75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Data-modeling requirements are a function of different data views (global versus local) and the level of data abstraction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75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RDBMS is accessed using SQL commands, that can be divided into two overall categories: data definition language (DDL) commands and data manipulation language (DML) commands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mj-lt"/>
                <a:ea typeface="+mj-ea"/>
                <a:cs typeface="+mj-cs"/>
                <a:sym typeface="Wingdings" charset="2"/>
              </a:rPr>
              <a:t>Summary </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Arial" pitchFamily="34" charset="0"/>
                <a:ea typeface="ＭＳ Ｐゴシック"/>
                <a:cs typeface="+mn-cs"/>
              </a:defRPr>
            </a:pPr>
            <a:r>
              <a:rPr kumimoji="0" lang="en-US" sz="600" b="0" i="0" kern="1200" normalizeH="0" noProof="0">
                <a:solidFill>
                  <a:srgbClr val="898989"/>
                </a:solidFill>
                <a:uLnTx/>
                <a:uFillTx/>
                <a:latin typeface="Arial" pitchFamily="34" charset="0"/>
                <a:ea typeface="ＭＳ Ｐゴシック"/>
                <a:cs typeface="+mn-cs"/>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837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SQL Analytic Functions (1 of 2)</a:t>
            </a:r>
          </a:p>
        </p:txBody>
      </p:sp>
      <p:sp>
        <p:nvSpPr>
          <p:cNvPr id="7" name="Content Placeholder 6"/>
          <p:cNvSpPr>
            <a:spLocks noGrp="1"/>
          </p:cNvSpPr>
          <p:nvPr>
            <p:ph idx="1"/>
          </p:nvPr>
        </p:nvSpPr>
        <p:spPr>
          <a:xfrm>
            <a:off x="365125" y="1538819"/>
            <a:ext cx="8415338" cy="358867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ROLLUP extension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Used with GROUP BY clause to generate aggregates by different dimensions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Enables subtotal for each column listed except for the last one, which gets a grand total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CUBE extension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Used with GROUP BY clause to generate aggregates by the listed columns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Enables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you to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get a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subtotal for each column listed in the expression, in addition to a grand total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for the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last column listed</a:t>
            </a: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6" name="Footer Placeholder 5"/>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944880" y="2520740"/>
            <a:ext cx="7254240" cy="1028277"/>
          </a:xfrm>
        </p:spPr>
        <p:txBody>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Segoe UI" panose="020b0502040204020203" pitchFamily="34" charset="0"/>
                <a:ea typeface="+mj-ea"/>
                <a:cs typeface="Segoe UI" panose="020b0502040204020203" pitchFamily="34" charset="0"/>
                <a:sym typeface="Wingdings" charset="2"/>
              </a:defRPr>
            </a:pPr>
            <a: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t>Database Management</a:t>
            </a:r>
            <a:b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Week 3</a:t>
            </a:r>
            <a:b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Performance tuning - basics</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marL="0" marR="0" lvl="0" indent="0" algn="ctr" defTabSz="914400" fontAlgn="base">
              <a:lnSpc>
                <a:spcPct val="90000"/>
              </a:lnSpc>
              <a:spcBef>
                <a:spcPct val="20000"/>
              </a:spcBef>
              <a:spcAft>
                <a:spcPct val="0"/>
              </a:spcAft>
              <a:buSzTx/>
              <a:buNone/>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defRPr>
            </a:pP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School of Engineering and Computing Sciences</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Fall 2020</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endParaRPr lang="en-US" altLang="en-US" sz="1680"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1744980" y="4495800"/>
            <a:ext cx="5440680" cy="1050502"/>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Arial" pitchFamily="34" charset="0"/>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Dr. Stan Ustymenko</a:t>
            </a:r>
          </a:p>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stanislav.ustymenko@tamucc.edu</a:t>
            </a:r>
          </a:p>
        </p:txBody>
      </p:sp>
    </p:spTree>
  </p:cSld>
  <p:clrMapOvr>
    <a:masterClrMapping/>
  </p:clrMapOvr>
  <p:transition/>
  <p:timing/>
</p:sld>
</file>

<file path=ppt/slides/slide4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p:txBody>
          <a:bodyPr/>
          <a:lstStyle/>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Chapter 11</a:t>
            </a:r>
          </a:p>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Database Performance Tuning and Query Optimization</a:t>
            </a:r>
          </a:p>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endParaRPr lang="en-US"/>
          </a:p>
        </p:txBody>
      </p:sp>
    </p:spTree>
  </p:cSld>
  <p:clrMapOvr>
    <a:masterClrMapping/>
  </p:clrMapOvr>
  <p:transition/>
  <p:timing/>
</p:sld>
</file>

<file path=ppt/slides/slide4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14339" name="Content Placeholder 2"/>
          <p:cNvSpPr>
            <a:spLocks noGrp="1"/>
          </p:cNvSpPr>
          <p:nvPr>
            <p:ph idx="1"/>
          </p:nvPr>
        </p:nvSpPr>
        <p:spPr>
          <a:xfrm>
            <a:off x="365125" y="1538819"/>
            <a:ext cx="8415338" cy="233294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After completing this chapter, you will be able to:</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the procedures involved in database performance tuning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how a DBMS processes SQL queries in each of its three phases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Explain the role of indexes in speeding up data access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Differentiate between a rule-based optimizer and a cost-based optimizer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some common practices used to write efficient SQL code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Explain how to formulate queries and tune the DBMS for optimal performance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Performance-Tuning Concepts (1 of 2)</a:t>
            </a:r>
          </a:p>
        </p:txBody>
      </p:sp>
      <p:sp>
        <p:nvSpPr>
          <p:cNvPr id="15363" name="Content Placeholder 2"/>
          <p:cNvSpPr>
            <a:spLocks noGrp="1"/>
          </p:cNvSpPr>
          <p:nvPr>
            <p:ph idx="1"/>
          </p:nvPr>
        </p:nvSpPr>
        <p:spPr>
          <a:xfrm>
            <a:off x="365125" y="1538819"/>
            <a:ext cx="8415338" cy="386413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One of the main functions of a database system is to provide timely answers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End users interact with the DBMS through the use of queries to generate information, using the following sequence: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1. End-user (client-end) application generates a query</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2. Query is sent to the DBMS (server end)</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3. DBMS (server end) executes the query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4. DBMS sends the resulting data set to the end-user (client-end) application</a:t>
            </a:r>
            <a:endParaRPr lang="en-US" alt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Goal of database performance is to execute queries as fast as possible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performance tuning: set of activities and procedures that reduce response time of database system</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Fine-tuning the performance of a system requires a holistic approach</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factors must operate at optimum level with minimal bottlenecks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Performance-Tuning Concepts (2 of 2)</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605832377"/>
              </p:ext>
            </p:extLst>
          </p:nvPr>
        </p:nvGraphicFramePr>
        <p:xfrm>
          <a:off x="373060" y="1088373"/>
          <a:ext cx="8415340" cy="5205935"/>
        </p:xfrm>
        <a:graphic>
          <a:graphicData uri="http://schemas.openxmlformats.org/drawingml/2006/table">
            <a:tbl>
              <a:tblPr firstRow="1" bandRow="1">
                <a:tableStyleId>{5C22544A-7EE6-4342-B048-85BDC9FD1C3A}</a:tableStyleId>
              </a:tblPr>
              <a:tblGrid>
                <a:gridCol w="1616075">
                  <a:extLst>
                    <a:ext uri="{9D8B030D-6E8A-4147-A177-3AD203B41FA5}">
                      <a16:colId xmlns:a16="http://schemas.microsoft.com/office/drawing/2014/main" val="3512857273"/>
                    </a:ext>
                  </a:extLst>
                </a:gridCol>
                <a:gridCol w="1380871">
                  <a:extLst>
                    <a:ext uri="{9D8B030D-6E8A-4147-A177-3AD203B41FA5}">
                      <a16:colId xmlns:a16="http://schemas.microsoft.com/office/drawing/2014/main" val="689507950"/>
                    </a:ext>
                  </a:extLst>
                </a:gridCol>
                <a:gridCol w="2421194">
                  <a:extLst>
                    <a:ext uri="{9D8B030D-6E8A-4147-A177-3AD203B41FA5}">
                      <a16:colId xmlns:a16="http://schemas.microsoft.com/office/drawing/2014/main" val="3893744530"/>
                    </a:ext>
                  </a:extLst>
                </a:gridCol>
                <a:gridCol w="2997200">
                  <a:extLst>
                    <a:ext uri="{9D8B030D-6E8A-4147-A177-3AD203B41FA5}">
                      <a16:colId xmlns:a16="http://schemas.microsoft.com/office/drawing/2014/main" val="3766252195"/>
                    </a:ext>
                  </a:extLst>
                </a:gridCol>
              </a:tblGrid>
              <a:tr h="796495">
                <a:tc>
                  <a:txBody>
                    <a:bodyPr vert="horz" wrap="square"/>
                    <a:lstStyle/>
                    <a:p>
                      <a:r>
                        <a:rPr lang="en-US" sz="1050"/>
                        <a:t>Table 11.1</a:t>
                      </a:r>
                    </a:p>
                    <a:p>
                      <a:r>
                        <a:rPr lang="en-US" sz="1050"/>
                        <a:t>General Guidelines for Better System Performance</a:t>
                      </a:r>
                    </a:p>
                  </a:txBody>
                  <a:tcPr/>
                </a:tc>
                <a:tc>
                  <a:txBody>
                    <a:bodyPr vert="horz" wrap="square"/>
                    <a:lstStyle/>
                    <a:p>
                      <a:endParaRPr lang="en-US" sz="1050"/>
                    </a:p>
                  </a:txBody>
                  <a:tcPr/>
                </a:tc>
                <a:tc>
                  <a:txBody>
                    <a:bodyPr vert="horz" wrap="square"/>
                    <a:lstStyle/>
                    <a:p>
                      <a:endParaRPr lang="en-US" sz="1050"/>
                    </a:p>
                  </a:txBody>
                  <a:tcPr/>
                </a:tc>
                <a:tc>
                  <a:txBody>
                    <a:bodyPr vert="horz" wrap="square"/>
                    <a:lstStyle/>
                    <a:p>
                      <a:endParaRPr lang="en-US" sz="1050"/>
                    </a:p>
                  </a:txBody>
                  <a:tcPr/>
                </a:tc>
                <a:extLst>
                  <a:ext uri="{0D108BD9-81ED-4DB2-BD59-A6C34878D82A}">
                    <a16:rowId xmlns:a16="http://schemas.microsoft.com/office/drawing/2014/main" val="2810522290"/>
                  </a:ext>
                </a:extLst>
              </a:tr>
              <a:tr h="370840">
                <a:tc>
                  <a:txBody>
                    <a:bodyPr vert="horz" wrap="square"/>
                    <a:lstStyle/>
                    <a:p>
                      <a:endParaRPr lang="en-US" sz="1050"/>
                    </a:p>
                  </a:txBody>
                  <a:tcPr>
                    <a:solidFill>
                      <a:schemeClr val="accent1"/>
                    </a:solidFill>
                  </a:tcPr>
                </a:tc>
                <a:tc>
                  <a:txBody>
                    <a:bodyPr vert="horz" wrap="square"/>
                    <a:lstStyle/>
                    <a:p>
                      <a:r>
                        <a:rPr lang="en-US" sz="1050" b="1">
                          <a:solidFill>
                            <a:schemeClr val="bg1"/>
                          </a:solidFill>
                        </a:rPr>
                        <a:t>System Resources</a:t>
                      </a:r>
                    </a:p>
                  </a:txBody>
                  <a:tcPr>
                    <a:solidFill>
                      <a:schemeClr val="accent1"/>
                    </a:solidFill>
                  </a:tcPr>
                </a:tc>
                <a:tc>
                  <a:txBody>
                    <a:bodyPr vert="horz" wrap="square"/>
                    <a:lstStyle/>
                    <a:p>
                      <a:r>
                        <a:rPr lang="en-US" sz="1050" b="1" i="0" u="none" strike="noStrike" kern="1200" baseline="0">
                          <a:solidFill>
                            <a:schemeClr val="bg1"/>
                          </a:solidFill>
                          <a:latin typeface="+mn-lt"/>
                          <a:ea typeface="+mn-ea"/>
                          <a:cs typeface="+mn-cs"/>
                        </a:rPr>
                        <a:t>Client</a:t>
                      </a:r>
                      <a:endParaRPr lang="en-US" sz="1050" b="1">
                        <a:solidFill>
                          <a:schemeClr val="bg1"/>
                        </a:solidFill>
                      </a:endParaRPr>
                    </a:p>
                  </a:txBody>
                  <a:tcPr>
                    <a:solidFill>
                      <a:schemeClr val="accent1"/>
                    </a:solidFill>
                  </a:tcPr>
                </a:tc>
                <a:tc>
                  <a:txBody>
                    <a:bodyPr vert="horz" wrap="square"/>
                    <a:lstStyle/>
                    <a:p>
                      <a:r>
                        <a:rPr lang="en-US" sz="1050" b="1" i="0" u="none" strike="noStrike" kern="1200" baseline="0">
                          <a:solidFill>
                            <a:schemeClr val="bg1"/>
                          </a:solidFill>
                          <a:latin typeface="+mn-lt"/>
                          <a:ea typeface="+mn-ea"/>
                          <a:cs typeface="+mn-cs"/>
                        </a:rPr>
                        <a:t>Server</a:t>
                      </a:r>
                      <a:endParaRPr lang="en-US" sz="1050" b="1">
                        <a:solidFill>
                          <a:schemeClr val="bg1"/>
                        </a:solidFill>
                      </a:endParaRPr>
                    </a:p>
                  </a:txBody>
                  <a:tcPr>
                    <a:solidFill>
                      <a:schemeClr val="accent1"/>
                    </a:solidFill>
                  </a:tcPr>
                </a:tc>
                <a:extLst>
                  <a:ext uri="{0D108BD9-81ED-4DB2-BD59-A6C34878D82A}">
                    <a16:rowId xmlns:a16="http://schemas.microsoft.com/office/drawing/2014/main" val="359084328"/>
                  </a:ext>
                </a:extLst>
              </a:tr>
              <a:tr h="370840">
                <a:tc>
                  <a:txBody>
                    <a:bodyPr vert="horz" wrap="square"/>
                    <a:lstStyle/>
                    <a:p>
                      <a:r>
                        <a:rPr lang="en-US" sz="1050" b="1" i="0" u="none" strike="noStrike" kern="1200" baseline="0">
                          <a:solidFill>
                            <a:schemeClr val="dk1"/>
                          </a:solidFill>
                          <a:latin typeface="+mn-lt"/>
                          <a:ea typeface="+mn-ea"/>
                          <a:cs typeface="+mn-cs"/>
                        </a:rPr>
                        <a:t>Hardware</a:t>
                      </a:r>
                      <a:endParaRPr lang="en-US" sz="1050"/>
                    </a:p>
                  </a:txBody>
                  <a:tcPr/>
                </a:tc>
                <a:tc>
                  <a:txBody>
                    <a:bodyPr vert="horz" wrap="square"/>
                    <a:lstStyle/>
                    <a:p>
                      <a:r>
                        <a:rPr lang="en-US" sz="1050"/>
                        <a:t>CPU</a:t>
                      </a:r>
                    </a:p>
                  </a:txBody>
                  <a:tcPr/>
                </a:tc>
                <a:tc>
                  <a:txBody>
                    <a:bodyPr vert="horz" wrap="square"/>
                    <a:lstStyle/>
                    <a:p>
                      <a:r>
                        <a:rPr lang="en-US" sz="1050" b="0" i="0" u="none" strike="noStrike" kern="1200" baseline="0">
                          <a:solidFill>
                            <a:schemeClr val="dk1"/>
                          </a:solidFill>
                          <a:latin typeface="+mn-lt"/>
                          <a:ea typeface="+mn-ea"/>
                          <a:cs typeface="+mn-cs"/>
                        </a:rPr>
                        <a:t>The fastest possible</a:t>
                      </a:r>
                    </a:p>
                    <a:p>
                      <a:r>
                        <a:rPr lang="en-US" sz="1050" b="0" i="0" u="none" strike="noStrike" kern="1200" baseline="0">
                          <a:solidFill>
                            <a:schemeClr val="dk1"/>
                          </a:solidFill>
                          <a:latin typeface="+mn-lt"/>
                          <a:ea typeface="+mn-ea"/>
                          <a:cs typeface="+mn-cs"/>
                        </a:rPr>
                        <a:t>Dual-core CPU or higher</a:t>
                      </a:r>
                    </a:p>
                    <a:p>
                      <a:r>
                        <a:rPr lang="en-US" sz="1050" b="0" i="0" u="none" strike="noStrike" kern="1200" baseline="0">
                          <a:solidFill>
                            <a:schemeClr val="dk1"/>
                          </a:solidFill>
                          <a:latin typeface="+mn-lt"/>
                          <a:ea typeface="+mn-ea"/>
                          <a:cs typeface="+mn-cs"/>
                        </a:rPr>
                        <a:t>"Virtualized Client desktop technologies could also be used"</a:t>
                      </a:r>
                      <a:endParaRPr lang="en-US" sz="1050"/>
                    </a:p>
                  </a:txBody>
                  <a:tcPr/>
                </a:tc>
                <a:tc>
                  <a:txBody>
                    <a:bodyPr vert="horz" wrap="square"/>
                    <a:lstStyle/>
                    <a:p>
                      <a:r>
                        <a:rPr lang="en-US" sz="1050"/>
                        <a:t>The fastest possible</a:t>
                      </a:r>
                    </a:p>
                    <a:p>
                      <a:r>
                        <a:rPr lang="en-US" sz="1050"/>
                        <a:t>Multiple processors (quad-core</a:t>
                      </a:r>
                      <a:r>
                        <a:rPr lang="en-US" sz="1050" baseline="0"/>
                        <a:t> </a:t>
                      </a:r>
                      <a:r>
                        <a:rPr lang="en-US" sz="1050"/>
                        <a:t>technology</a:t>
                      </a:r>
                    </a:p>
                    <a:p>
                      <a:r>
                        <a:rPr lang="en-US" sz="1050"/>
                        <a:t>or higher)</a:t>
                      </a:r>
                    </a:p>
                    <a:p>
                      <a:r>
                        <a:rPr lang="en-US" sz="1050"/>
                        <a:t>Cluster of networked computers</a:t>
                      </a:r>
                    </a:p>
                    <a:p>
                      <a:r>
                        <a:rPr lang="en-US" sz="1050"/>
                        <a:t>"Virtualized server technology could</a:t>
                      </a:r>
                      <a:r>
                        <a:rPr lang="en-US" sz="1050" baseline="0"/>
                        <a:t> </a:t>
                      </a:r>
                      <a:r>
                        <a:rPr lang="en-US" sz="1050"/>
                        <a:t>be used"</a:t>
                      </a:r>
                    </a:p>
                  </a:txBody>
                  <a:tcPr/>
                </a:tc>
                <a:extLst>
                  <a:ext uri="{0D108BD9-81ED-4DB2-BD59-A6C34878D82A}">
                    <a16:rowId xmlns:a16="http://schemas.microsoft.com/office/drawing/2014/main" val="90644999"/>
                  </a:ext>
                </a:extLst>
              </a:tr>
              <a:tr h="370840">
                <a:tc>
                  <a:txBody>
                    <a:bodyPr vert="horz" wrap="square"/>
                    <a:lstStyle/>
                    <a:p>
                      <a:endParaRPr lang="en-US" sz="1050"/>
                    </a:p>
                  </a:txBody>
                  <a:tcPr/>
                </a:tc>
                <a:tc>
                  <a:txBody>
                    <a:bodyPr vert="horz" wrap="square"/>
                    <a:lstStyle/>
                    <a:p>
                      <a:r>
                        <a:rPr lang="en-US" sz="1050"/>
                        <a:t>RAM</a:t>
                      </a:r>
                    </a:p>
                  </a:txBody>
                  <a:tcPr/>
                </a:tc>
                <a:tc>
                  <a:txBody>
                    <a:bodyPr vert="horz" wrap="square"/>
                    <a:lstStyle/>
                    <a:p>
                      <a:r>
                        <a:rPr lang="en-US" sz="1050" b="0" i="0" u="none" strike="noStrike" kern="1200" baseline="0">
                          <a:solidFill>
                            <a:schemeClr val="dk1"/>
                          </a:solidFill>
                          <a:latin typeface="+mn-lt"/>
                          <a:ea typeface="+mn-ea"/>
                          <a:cs typeface="+mn-cs"/>
                        </a:rPr>
                        <a:t>The maximum possible to avoid OS memory to disk swapping</a:t>
                      </a:r>
                      <a:endParaRPr lang="en-US" sz="1050"/>
                    </a:p>
                  </a:txBody>
                  <a:tcPr/>
                </a:tc>
                <a:tc>
                  <a:txBody>
                    <a:bodyPr vert="horz" wrap="square"/>
                    <a:lstStyle/>
                    <a:p>
                      <a:r>
                        <a:rPr lang="en-US" sz="1050"/>
                        <a:t>The maximum possible to avoid OS</a:t>
                      </a:r>
                      <a:r>
                        <a:rPr lang="en-US" sz="1050" baseline="0"/>
                        <a:t> </a:t>
                      </a:r>
                      <a:r>
                        <a:rPr lang="en-US" sz="1050"/>
                        <a:t>memory to disk swapping</a:t>
                      </a:r>
                    </a:p>
                  </a:txBody>
                  <a:tcPr/>
                </a:tc>
                <a:extLst>
                  <a:ext uri="{0D108BD9-81ED-4DB2-BD59-A6C34878D82A}">
                    <a16:rowId xmlns:a16="http://schemas.microsoft.com/office/drawing/2014/main" val="2248121580"/>
                  </a:ext>
                </a:extLst>
              </a:tr>
              <a:tr h="370840">
                <a:tc>
                  <a:txBody>
                    <a:bodyPr vert="horz" wrap="square"/>
                    <a:lstStyle/>
                    <a:p>
                      <a:endParaRPr lang="en-US" sz="1050"/>
                    </a:p>
                  </a:txBody>
                  <a:tcPr/>
                </a:tc>
                <a:tc>
                  <a:txBody>
                    <a:bodyPr vert="horz" wrap="square"/>
                    <a:lstStyle/>
                    <a:p>
                      <a:r>
                        <a:rPr lang="en-US" sz="1050"/>
                        <a:t>Storage</a:t>
                      </a:r>
                    </a:p>
                  </a:txBody>
                  <a:tcPr/>
                </a:tc>
                <a:tc>
                  <a:txBody>
                    <a:bodyPr vert="horz" wrap="square"/>
                    <a:lstStyle/>
                    <a:p>
                      <a:r>
                        <a:rPr lang="en-US" sz="1050"/>
                        <a:t>Fast SATA/EIDE hard disk with</a:t>
                      </a:r>
                      <a:r>
                        <a:rPr lang="en-US" sz="1050" baseline="0"/>
                        <a:t> </a:t>
                      </a:r>
                      <a:r>
                        <a:rPr lang="en-US" sz="1050"/>
                        <a:t>sufficient free hard disk space</a:t>
                      </a:r>
                      <a:r>
                        <a:rPr lang="en-US" sz="1050" baseline="0"/>
                        <a:t> s</a:t>
                      </a:r>
                      <a:r>
                        <a:rPr lang="en-US" sz="1050"/>
                        <a:t>olid state drives (SSDs) for faster</a:t>
                      </a:r>
                      <a:r>
                        <a:rPr lang="en-US" sz="1050" baseline="0"/>
                        <a:t> s</a:t>
                      </a:r>
                      <a:r>
                        <a:rPr lang="en-US" sz="1050"/>
                        <a:t>peed</a:t>
                      </a:r>
                    </a:p>
                  </a:txBody>
                  <a:tcPr/>
                </a:tc>
                <a:tc>
                  <a:txBody>
                    <a:bodyPr vert="horz" wrap="square"/>
                    <a:lstStyle/>
                    <a:p>
                      <a:r>
                        <a:rPr lang="en-US" sz="1050"/>
                        <a:t>Multiple high-speed, high-capacity disks</a:t>
                      </a:r>
                    </a:p>
                    <a:p>
                      <a:r>
                        <a:rPr lang="en-US" sz="1050"/>
                        <a:t>Fast disk interface (SAS / SCSI /</a:t>
                      </a:r>
                      <a:r>
                        <a:rPr lang="en-US" sz="1050" baseline="0"/>
                        <a:t> </a:t>
                      </a:r>
                      <a:r>
                        <a:rPr lang="en-US" sz="1050"/>
                        <a:t>Firewire / Fibre Channel)</a:t>
                      </a:r>
                    </a:p>
                    <a:p>
                      <a:r>
                        <a:rPr lang="en-US" sz="1050"/>
                        <a:t>RAID configuration optimized for</a:t>
                      </a:r>
                      <a:r>
                        <a:rPr lang="en-US" sz="1050" baseline="0"/>
                        <a:t> </a:t>
                      </a:r>
                      <a:r>
                        <a:rPr lang="en-US" sz="1050"/>
                        <a:t>throughput</a:t>
                      </a:r>
                    </a:p>
                    <a:p>
                      <a:r>
                        <a:rPr lang="en-US" sz="1050"/>
                        <a:t>Solid state drives (SSDs) for faster speed</a:t>
                      </a:r>
                    </a:p>
                    <a:p>
                      <a:r>
                        <a:rPr lang="en-US" sz="1050"/>
                        <a:t>Separate disks for OS, DBMS, and</a:t>
                      </a:r>
                      <a:r>
                        <a:rPr lang="en-US" sz="1050" baseline="0"/>
                        <a:t> </a:t>
                      </a:r>
                      <a:r>
                        <a:rPr lang="en-US" sz="1050"/>
                        <a:t>data spaces</a:t>
                      </a:r>
                    </a:p>
                  </a:txBody>
                  <a:tcPr/>
                </a:tc>
                <a:extLst>
                  <a:ext uri="{0D108BD9-81ED-4DB2-BD59-A6C34878D82A}">
                    <a16:rowId xmlns:a16="http://schemas.microsoft.com/office/drawing/2014/main" val="915962944"/>
                  </a:ext>
                </a:extLst>
              </a:tr>
              <a:tr h="370840">
                <a:tc>
                  <a:txBody>
                    <a:bodyPr vert="horz" wrap="square"/>
                    <a:lstStyle/>
                    <a:p>
                      <a:endParaRPr lang="en-US" sz="1050"/>
                    </a:p>
                  </a:txBody>
                  <a:tcPr/>
                </a:tc>
                <a:tc>
                  <a:txBody>
                    <a:bodyPr vert="horz" wrap="square"/>
                    <a:lstStyle/>
                    <a:p>
                      <a:r>
                        <a:rPr lang="en-US" sz="1050"/>
                        <a:t>Network</a:t>
                      </a:r>
                    </a:p>
                  </a:txBody>
                  <a:tcPr/>
                </a:tc>
                <a:tc>
                  <a:txBody>
                    <a:bodyPr vert="horz" wrap="square"/>
                    <a:lstStyle/>
                    <a:p>
                      <a:r>
                        <a:rPr lang="en-US" sz="1050"/>
                        <a:t>High-speed connection</a:t>
                      </a:r>
                    </a:p>
                  </a:txBody>
                  <a:tcPr/>
                </a:tc>
                <a:tc>
                  <a:txBody>
                    <a:bodyPr vert="horz" wrap="square"/>
                    <a:lstStyle/>
                    <a:p>
                      <a:r>
                        <a:rPr lang="en-US" sz="1050"/>
                        <a:t>High-speed connection</a:t>
                      </a:r>
                    </a:p>
                  </a:txBody>
                  <a:tcPr/>
                </a:tc>
                <a:extLst>
                  <a:ext uri="{0D108BD9-81ED-4DB2-BD59-A6C34878D82A}">
                    <a16:rowId xmlns:a16="http://schemas.microsoft.com/office/drawing/2014/main" val="511485314"/>
                  </a:ext>
                </a:extLst>
              </a:tr>
              <a:tr h="370840">
                <a:tc>
                  <a:txBody>
                    <a:bodyPr vert="horz" wrap="square"/>
                    <a:lstStyle/>
                    <a:p>
                      <a:r>
                        <a:rPr lang="en-US" sz="1050" b="1" i="0" u="none" strike="noStrike" kern="1200" baseline="0">
                          <a:solidFill>
                            <a:schemeClr val="dk1"/>
                          </a:solidFill>
                          <a:latin typeface="+mn-lt"/>
                          <a:ea typeface="+mn-ea"/>
                          <a:cs typeface="+mn-cs"/>
                        </a:rPr>
                        <a:t>Software</a:t>
                      </a:r>
                      <a:endParaRPr lang="en-US" sz="1050"/>
                    </a:p>
                  </a:txBody>
                  <a:tcPr/>
                </a:tc>
                <a:tc>
                  <a:txBody>
                    <a:bodyPr vert="horz" wrap="square"/>
                    <a:lstStyle/>
                    <a:p>
                      <a:r>
                        <a:rPr lang="en-US" sz="1050" b="0" i="0" u="none" strike="noStrike" kern="1200" baseline="0">
                          <a:solidFill>
                            <a:schemeClr val="dk1"/>
                          </a:solidFill>
                          <a:latin typeface="+mn-lt"/>
                          <a:ea typeface="+mn-ea"/>
                          <a:cs typeface="+mn-cs"/>
                        </a:rPr>
                        <a:t>Operating system (OS)</a:t>
                      </a:r>
                      <a:endParaRPr lang="en-US" sz="1050"/>
                    </a:p>
                  </a:txBody>
                  <a:tcPr/>
                </a:tc>
                <a:tc>
                  <a:txBody>
                    <a:bodyPr vert="horz" wrap="square"/>
                    <a:lstStyle/>
                    <a:p>
                      <a:r>
                        <a:rPr lang="en-US" sz="1050"/>
                        <a:t>64-bit OS for larger address spaces</a:t>
                      </a:r>
                    </a:p>
                    <a:p>
                      <a:r>
                        <a:rPr lang="en-US" sz="1050"/>
                        <a:t>Fine-tuned for best client</a:t>
                      </a:r>
                      <a:r>
                        <a:rPr lang="en-US" sz="1050" baseline="0"/>
                        <a:t> </a:t>
                      </a:r>
                      <a:r>
                        <a:rPr lang="en-US" sz="1050"/>
                        <a:t>application performance</a:t>
                      </a:r>
                    </a:p>
                  </a:txBody>
                  <a:tcPr/>
                </a:tc>
                <a:tc>
                  <a:txBody>
                    <a:bodyPr vert="horz" wrap="square"/>
                    <a:lstStyle/>
                    <a:p>
                      <a:r>
                        <a:rPr lang="en-US" sz="1050"/>
                        <a:t>64-bit OS for larger address spaces</a:t>
                      </a:r>
                    </a:p>
                    <a:p>
                      <a:r>
                        <a:rPr lang="en-US" sz="1050"/>
                        <a:t>Fine-tuned for best server application</a:t>
                      </a:r>
                      <a:r>
                        <a:rPr lang="en-US" sz="1050" baseline="0"/>
                        <a:t> </a:t>
                      </a:r>
                      <a:r>
                        <a:rPr lang="en-US" sz="1050"/>
                        <a:t>performance</a:t>
                      </a:r>
                    </a:p>
                  </a:txBody>
                  <a:tcPr/>
                </a:tc>
                <a:extLst>
                  <a:ext uri="{0D108BD9-81ED-4DB2-BD59-A6C34878D82A}">
                    <a16:rowId xmlns:a16="http://schemas.microsoft.com/office/drawing/2014/main" val="2929389620"/>
                  </a:ext>
                </a:extLst>
              </a:tr>
              <a:tr h="370840">
                <a:tc>
                  <a:txBody>
                    <a:bodyPr vert="horz" wrap="square"/>
                    <a:lstStyle/>
                    <a:p>
                      <a:endParaRPr lang="en-US" sz="1050"/>
                    </a:p>
                  </a:txBody>
                  <a:tcPr/>
                </a:tc>
                <a:tc>
                  <a:txBody>
                    <a:bodyPr vert="horz" wrap="square"/>
                    <a:lstStyle/>
                    <a:p>
                      <a:r>
                        <a:rPr lang="en-US" sz="1050" b="0" i="0" u="none" strike="noStrike" kern="1200" baseline="0">
                          <a:solidFill>
                            <a:schemeClr val="dk1"/>
                          </a:solidFill>
                          <a:latin typeface="+mn-lt"/>
                          <a:ea typeface="+mn-ea"/>
                          <a:cs typeface="+mn-cs"/>
                        </a:rPr>
                        <a:t>Network</a:t>
                      </a:r>
                      <a:endParaRPr lang="en-US" sz="1050"/>
                    </a:p>
                  </a:txBody>
                  <a:tcPr/>
                </a:tc>
                <a:tc>
                  <a:txBody>
                    <a:bodyPr vert="horz" wrap="square"/>
                    <a:lstStyle/>
                    <a:p>
                      <a:r>
                        <a:rPr lang="en-US" sz="1050"/>
                        <a:t>Fine-tuned for best throughput</a:t>
                      </a:r>
                    </a:p>
                  </a:txBody>
                  <a:tcPr/>
                </a:tc>
                <a:tc>
                  <a:txBody>
                    <a:bodyPr vert="horz" wrap="square"/>
                    <a:lstStyle/>
                    <a:p>
                      <a:r>
                        <a:rPr lang="en-US" sz="1050"/>
                        <a:t>Fine-tuned for best throughput</a:t>
                      </a:r>
                    </a:p>
                  </a:txBody>
                  <a:tcPr/>
                </a:tc>
                <a:extLst>
                  <a:ext uri="{0D108BD9-81ED-4DB2-BD59-A6C34878D82A}">
                    <a16:rowId xmlns:a16="http://schemas.microsoft.com/office/drawing/2014/main" val="3460463562"/>
                  </a:ext>
                </a:extLst>
              </a:tr>
              <a:tr h="370840">
                <a:tc>
                  <a:txBody>
                    <a:bodyPr vert="horz" wrap="square"/>
                    <a:lstStyle/>
                    <a:p>
                      <a:endParaRPr lang="en-US" sz="1050"/>
                    </a:p>
                  </a:txBody>
                  <a:tcPr/>
                </a:tc>
                <a:tc>
                  <a:txBody>
                    <a:bodyPr vert="horz" wrap="square"/>
                    <a:lstStyle/>
                    <a:p>
                      <a:r>
                        <a:rPr lang="en-US" sz="1050" b="0" i="0" u="none" strike="noStrike" kern="1200" baseline="0">
                          <a:solidFill>
                            <a:schemeClr val="dk1"/>
                          </a:solidFill>
                          <a:latin typeface="+mn-lt"/>
                          <a:ea typeface="+mn-ea"/>
                          <a:cs typeface="+mn-cs"/>
                        </a:rPr>
                        <a:t>Application</a:t>
                      </a:r>
                      <a:endParaRPr lang="en-US" sz="1050"/>
                    </a:p>
                  </a:txBody>
                  <a:tcPr/>
                </a:tc>
                <a:tc>
                  <a:txBody>
                    <a:bodyPr vert="horz" wrap="square"/>
                    <a:lstStyle/>
                    <a:p>
                      <a:r>
                        <a:rPr lang="en-US" sz="1050"/>
                        <a:t>Optimize SQL in client</a:t>
                      </a:r>
                      <a:r>
                        <a:rPr lang="en-US" sz="1050" baseline="0"/>
                        <a:t> </a:t>
                      </a:r>
                      <a:r>
                        <a:rPr lang="en-US" sz="1050"/>
                        <a:t>application</a:t>
                      </a:r>
                    </a:p>
                  </a:txBody>
                  <a:tcPr/>
                </a:tc>
                <a:tc>
                  <a:txBody>
                    <a:bodyPr vert="horz" wrap="square"/>
                    <a:lstStyle/>
                    <a:p>
                      <a:r>
                        <a:rPr lang="en-US" sz="1050"/>
                        <a:t>Optimize DBMS server for best</a:t>
                      </a:r>
                      <a:r>
                        <a:rPr lang="en-US" sz="1050" baseline="0"/>
                        <a:t> </a:t>
                      </a:r>
                      <a:r>
                        <a:rPr lang="en-US" sz="1050"/>
                        <a:t>performance</a:t>
                      </a:r>
                    </a:p>
                  </a:txBody>
                  <a:tcPr/>
                </a:tc>
                <a:extLst>
                  <a:ext uri="{0D108BD9-81ED-4DB2-BD59-A6C34878D82A}">
                    <a16:rowId xmlns:a16="http://schemas.microsoft.com/office/drawing/2014/main" val="3087761679"/>
                  </a:ext>
                </a:extLst>
              </a:tr>
            </a:tbl>
          </a:graphicData>
        </a:graphic>
      </p:graphicFrame>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Performance Tuning: Client and Server</a:t>
            </a:r>
          </a:p>
        </p:txBody>
      </p:sp>
      <p:sp>
        <p:nvSpPr>
          <p:cNvPr id="17411" name="Content Placeholder 2"/>
          <p:cNvSpPr>
            <a:spLocks noGrp="1"/>
          </p:cNvSpPr>
          <p:nvPr>
            <p:ph idx="1"/>
          </p:nvPr>
        </p:nvSpPr>
        <p:spPr>
          <a:xfrm>
            <a:off x="365125" y="1538819"/>
            <a:ext cx="8415338" cy="198515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Client side: SQL performance tuning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Generate SQL query that returns correct answer in least amount of time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Using minimum amount of resources at server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Server side: DBMS performance tuning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environment is configured to respond to clients’ requests as fast as possible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While making optimum use of existing resources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DBMS Architecture (1 of 3)</a:t>
            </a:r>
          </a:p>
        </p:txBody>
      </p:sp>
      <p:sp>
        <p:nvSpPr>
          <p:cNvPr id="18435" name="Content Placeholder 2"/>
          <p:cNvSpPr>
            <a:spLocks noGrp="1"/>
          </p:cNvSpPr>
          <p:nvPr>
            <p:ph idx="1"/>
          </p:nvPr>
        </p:nvSpPr>
        <p:spPr>
          <a:xfrm>
            <a:off x="365125" y="1538819"/>
            <a:ext cx="8415338" cy="22052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data in a database are stored in data files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files automatically expand in predefined increments known as extends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files are grouped in file groups or table spaces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Logical grouping of several data files that store data with similar characteristics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cache or buffer cache: shared, reserved memory area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Stores most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recently executed SQL statements or PL/SQL procedures</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DBMS Architecture (2 of 3)</a:t>
            </a:r>
          </a:p>
        </p:txBody>
      </p:sp>
      <p:sp>
        <p:nvSpPr>
          <p:cNvPr id="19459" name="Content Placeholder 2"/>
          <p:cNvSpPr>
            <a:spLocks noGrp="1"/>
          </p:cNvSpPr>
          <p:nvPr>
            <p:ph idx="1"/>
          </p:nvPr>
        </p:nvSpPr>
        <p:spPr>
          <a:xfrm>
            <a:off x="365125" y="1538819"/>
            <a:ext cx="8415338" cy="314855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cache or procedure cache: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shared, reserved memory</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Stores most recently executed SQL statements or PL/SQL procedures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retrieves data from permanent storage and places them in RAM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is retrieved from the data files and placed in the data cache</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Input/output request: low-level data access operation that reads or writes data to and from computer devices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cache is faster than working with data files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Majority of performance-tuning activities focus on minimizing I/O operations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DBMS Architecture (3 of 3)</a:t>
            </a:r>
          </a:p>
        </p:txBody>
      </p:sp>
      <p:pic>
        <p:nvPicPr>
          <p:cNvPr id="3" name="Picture 2" descr="Figure 11.1 illustrates basic DBMS architecture using a query sent from a client computer to a DBMS server computer." title="Figure 1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084" y="1447800"/>
            <a:ext cx="7389255" cy="4285767"/>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Query Optimization Modes (1 of 4)</a:t>
            </a:r>
          </a:p>
        </p:txBody>
      </p:sp>
      <p:sp>
        <p:nvSpPr>
          <p:cNvPr id="21507" name="Content Placeholder 2"/>
          <p:cNvSpPr>
            <a:spLocks noGrp="1"/>
          </p:cNvSpPr>
          <p:nvPr>
            <p:ph idx="1"/>
          </p:nvPr>
        </p:nvSpPr>
        <p:spPr>
          <a:xfrm>
            <a:off x="365125" y="1538819"/>
            <a:ext cx="8415338" cy="209903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Algorithms proposed for query optimization are based on selection of:</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Optimum order to achieve the fastest execution time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Sites to be accessed to minimize communication costs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Evaluated based 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Operation mode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Timing of its optimization</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939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SQL Analytic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Functions (2 of 2)</a:t>
            </a:r>
          </a:p>
        </p:txBody>
      </p:sp>
      <p:sp>
        <p:nvSpPr>
          <p:cNvPr id="59395" name="Content Placeholder 2"/>
          <p:cNvSpPr>
            <a:spLocks noGrp="1"/>
          </p:cNvSpPr>
          <p:nvPr>
            <p:ph idx="1"/>
          </p:nvPr>
        </p:nvSpPr>
        <p:spPr>
          <a:xfrm>
            <a:off x="365125" y="1538819"/>
            <a:ext cx="8415338" cy="174509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Materialized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views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Dynamic table that contains SQL query command to generate rows and stores the actual rows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Created the first time query is run and summary rows are stored in the table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Automatically updated when base tables are updated</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Requires specified privileges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Query Optimization Modes (2 of 4)</a:t>
            </a:r>
            <a:endParaRPr lang="en-US"/>
          </a:p>
        </p:txBody>
      </p:sp>
      <p:sp>
        <p:nvSpPr>
          <p:cNvPr id="22531" name="Content Placeholder 2"/>
          <p:cNvSpPr>
            <a:spLocks noGrp="1"/>
          </p:cNvSpPr>
          <p:nvPr>
            <p:ph idx="1"/>
          </p:nvPr>
        </p:nvSpPr>
        <p:spPr>
          <a:xfrm>
            <a:off x="365125" y="1538819"/>
            <a:ext cx="8415338" cy="149887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Classification of operation modes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Automatic query optimization: DBMS finds the most cost-effective access path without user intervention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Manual query optimization: requires that optimization be selected and scheduled by the end-user or programmer</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Query Optimization Modes (3 of 4)</a:t>
            </a:r>
            <a:endParaRPr lang="en-US"/>
          </a:p>
        </p:txBody>
      </p:sp>
      <p:sp>
        <p:nvSpPr>
          <p:cNvPr id="22531" name="Content Placeholder 2"/>
          <p:cNvSpPr>
            <a:spLocks noGrp="1"/>
          </p:cNvSpPr>
          <p:nvPr>
            <p:ph idx="1"/>
          </p:nvPr>
        </p:nvSpPr>
        <p:spPr>
          <a:xfrm>
            <a:off x="365125" y="1538819"/>
            <a:ext cx="8415338" cy="234833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Classification based on timing of optimization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Static query optimization: best optimization strategy is selected when the query is compiled by the DBMS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Takes place at compilation time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Dynamic query optimization: access strategy is dynamically determined by the DBMS at run time, using the most up-to-date information about the database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Takes place at execution time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778000693"/>
      </p:ext>
    </p:extLst>
  </p:cSld>
  <p:clrMapOvr>
    <a:masterClrMapping/>
  </p:clrMapOvr>
  <p:transition/>
  <p:timing/>
</p:sld>
</file>

<file path=ppt/slides/slide4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57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Query Optimization Modes (4 of 4)</a:t>
            </a:r>
          </a:p>
        </p:txBody>
      </p:sp>
      <p:sp>
        <p:nvSpPr>
          <p:cNvPr id="24579" name="Content Placeholder 2"/>
          <p:cNvSpPr>
            <a:spLocks noGrp="1"/>
          </p:cNvSpPr>
          <p:nvPr>
            <p:ph idx="1"/>
          </p:nvPr>
        </p:nvSpPr>
        <p:spPr>
          <a:xfrm>
            <a:off x="365125" y="1538819"/>
            <a:ext cx="8415338" cy="240527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Classification based on type of information used to optimize the query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Statistically based query optimization algorithm: statistics are used by the DBMS to determine the best access strategy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Statistical information is generated by DBMS through:</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Dynamic statistical generation mode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Manual statistical generation mode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Rule-based query optimization algorithm: based on a set of user-defined rules to determine the best query access strategy</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2"/>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Statistics (1 of 2)</a:t>
            </a:r>
          </a:p>
        </p:txBody>
      </p:sp>
      <p:sp>
        <p:nvSpPr>
          <p:cNvPr id="2" name="Content Placeholder 1"/>
          <p:cNvSpPr>
            <a:spLocks noGrp="1"/>
          </p:cNvSpPr>
          <p:nvPr>
            <p:ph idx="1"/>
          </p:nvPr>
        </p:nvSpPr>
        <p:spPr>
          <a:xfrm>
            <a:off x="365125" y="1538819"/>
            <a:ext cx="8415338" cy="160505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Measurements about database objects; provide a snapshot of database characteristics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Number of processors used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Processor speed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Temporary space available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92952330"/>
      </p:ext>
    </p:extLst>
  </p:cSld>
  <p:clrMapOvr>
    <a:masterClrMapping/>
  </p:clrMapOvr>
  <p:transition/>
  <p:timing/>
</p:sld>
</file>

<file path=ppt/slides/slide4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Statistics (2 of 2)</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16859946"/>
              </p:ext>
            </p:extLst>
          </p:nvPr>
        </p:nvGraphicFramePr>
        <p:xfrm>
          <a:off x="338649" y="1828800"/>
          <a:ext cx="8415338" cy="3083560"/>
        </p:xfrm>
        <a:graphic>
          <a:graphicData uri="http://schemas.openxmlformats.org/drawingml/2006/table">
            <a:tbl>
              <a:tblPr firstRow="1" bandRow="1">
                <a:tableStyleId>{5C22544A-7EE6-4342-B048-85BDC9FD1C3A}</a:tableStyleId>
              </a:tblPr>
              <a:tblGrid>
                <a:gridCol w="2175951">
                  <a:extLst>
                    <a:ext uri="{9D8B030D-6E8A-4147-A177-3AD203B41FA5}">
                      <a16:colId xmlns:a16="http://schemas.microsoft.com/office/drawing/2014/main" val="1160817104"/>
                    </a:ext>
                  </a:extLst>
                </a:gridCol>
                <a:gridCol w="6239387">
                  <a:extLst>
                    <a:ext uri="{9D8B030D-6E8A-4147-A177-3AD203B41FA5}">
                      <a16:colId xmlns:a16="http://schemas.microsoft.com/office/drawing/2014/main" val="3862039292"/>
                    </a:ext>
                  </a:extLst>
                </a:gridCol>
              </a:tblGrid>
              <a:tr h="370840">
                <a:tc>
                  <a:txBody>
                    <a:bodyPr vert="horz" wrap="square"/>
                    <a:lstStyle/>
                    <a:p>
                      <a:r>
                        <a:rPr lang="en-US" sz="1400"/>
                        <a:t>Table 11.2</a:t>
                      </a:r>
                    </a:p>
                    <a:p>
                      <a:r>
                        <a:rPr lang="en-US" sz="1400"/>
                        <a:t>Sample Database Statistics Measurements</a:t>
                      </a:r>
                    </a:p>
                  </a:txBody>
                  <a:tcPr/>
                </a:tc>
                <a:tc>
                  <a:txBody>
                    <a:bodyPr vert="horz" wrap="square"/>
                    <a:lstStyle/>
                    <a:p>
                      <a:endParaRPr lang="en-US" sz="1400"/>
                    </a:p>
                  </a:txBody>
                  <a:tcPr/>
                </a:tc>
                <a:extLst>
                  <a:ext uri="{0D108BD9-81ED-4DB2-BD59-A6C34878D82A}">
                    <a16:rowId xmlns:a16="http://schemas.microsoft.com/office/drawing/2014/main" val="752749462"/>
                  </a:ext>
                </a:extLst>
              </a:tr>
              <a:tr h="370840">
                <a:tc>
                  <a:txBody>
                    <a:bodyPr vert="horz" wrap="square"/>
                    <a:lstStyle/>
                    <a:p>
                      <a:r>
                        <a:rPr lang="en-US" sz="1400" b="1" i="0" u="none" strike="noStrike" kern="1200" baseline="0">
                          <a:solidFill>
                            <a:schemeClr val="bg1"/>
                          </a:solidFill>
                          <a:latin typeface="+mn-lt"/>
                          <a:ea typeface="+mn-ea"/>
                          <a:cs typeface="+mn-cs"/>
                        </a:rPr>
                        <a:t>Database Object</a:t>
                      </a:r>
                      <a:endParaRPr lang="en-US" sz="1400" b="1">
                        <a:solidFill>
                          <a:schemeClr val="bg1"/>
                        </a:solidFill>
                      </a:endParaRPr>
                    </a:p>
                  </a:txBody>
                  <a:tcPr>
                    <a:solidFill>
                      <a:schemeClr val="accent1"/>
                    </a:solidFill>
                  </a:tcPr>
                </a:tc>
                <a:tc>
                  <a:txBody>
                    <a:bodyPr vert="horz" wrap="square"/>
                    <a:lstStyle/>
                    <a:p>
                      <a:r>
                        <a:rPr lang="en-US" sz="1400" b="1" i="0" u="none" strike="noStrike" kern="1200" baseline="0">
                          <a:solidFill>
                            <a:schemeClr val="bg1"/>
                          </a:solidFill>
                          <a:latin typeface="+mn-lt"/>
                          <a:ea typeface="+mn-ea"/>
                          <a:cs typeface="+mn-cs"/>
                        </a:rPr>
                        <a:t>Sample Measurements</a:t>
                      </a:r>
                      <a:endParaRPr lang="en-US" sz="1400" b="1">
                        <a:solidFill>
                          <a:schemeClr val="bg1"/>
                        </a:solidFill>
                      </a:endParaRPr>
                    </a:p>
                  </a:txBody>
                  <a:tcPr>
                    <a:solidFill>
                      <a:schemeClr val="accent1"/>
                    </a:solidFill>
                  </a:tcPr>
                </a:tc>
                <a:extLst>
                  <a:ext uri="{0D108BD9-81ED-4DB2-BD59-A6C34878D82A}">
                    <a16:rowId xmlns:a16="http://schemas.microsoft.com/office/drawing/2014/main" val="480555216"/>
                  </a:ext>
                </a:extLst>
              </a:tr>
              <a:tr h="370840">
                <a:tc>
                  <a:txBody>
                    <a:bodyPr vert="horz" wrap="square"/>
                    <a:lstStyle/>
                    <a:p>
                      <a:r>
                        <a:rPr lang="en-US" sz="1400" b="0" i="0" u="none" strike="noStrike" kern="1200" baseline="0">
                          <a:solidFill>
                            <a:schemeClr val="dk1"/>
                          </a:solidFill>
                          <a:latin typeface="+mn-lt"/>
                          <a:ea typeface="+mn-ea"/>
                          <a:cs typeface="+mn-cs"/>
                        </a:rPr>
                        <a:t>Tables</a:t>
                      </a:r>
                      <a:endParaRPr lang="en-US" sz="1400"/>
                    </a:p>
                  </a:txBody>
                  <a:tcPr/>
                </a:tc>
                <a:tc>
                  <a:txBody>
                    <a:bodyPr vert="horz" wrap="square"/>
                    <a:lstStyle/>
                    <a:p>
                      <a:r>
                        <a:rPr lang="en-US" sz="1400" b="0" i="0" u="none" strike="noStrike" kern="1200" baseline="0">
                          <a:solidFill>
                            <a:schemeClr val="dk1"/>
                          </a:solidFill>
                          <a:latin typeface="+mn-lt"/>
                          <a:ea typeface="+mn-ea"/>
                          <a:cs typeface="+mn-cs"/>
                        </a:rPr>
                        <a:t>Number of rows, number of disk blocks used, row length, number of columns in each row, number of distinct values in each column, maximum value in each column, minimum value in each column, and columns that have indexes</a:t>
                      </a:r>
                      <a:endParaRPr lang="en-US" sz="1400"/>
                    </a:p>
                  </a:txBody>
                  <a:tcPr/>
                </a:tc>
                <a:extLst>
                  <a:ext uri="{0D108BD9-81ED-4DB2-BD59-A6C34878D82A}">
                    <a16:rowId xmlns:a16="http://schemas.microsoft.com/office/drawing/2014/main" val="2633024154"/>
                  </a:ext>
                </a:extLst>
              </a:tr>
              <a:tr h="370840">
                <a:tc>
                  <a:txBody>
                    <a:bodyPr vert="horz" wrap="square"/>
                    <a:lstStyle/>
                    <a:p>
                      <a:r>
                        <a:rPr lang="en-US" sz="1400" b="0" i="0" u="none" strike="noStrike" kern="1200" baseline="0">
                          <a:solidFill>
                            <a:schemeClr val="dk1"/>
                          </a:solidFill>
                          <a:latin typeface="+mn-lt"/>
                          <a:ea typeface="+mn-ea"/>
                          <a:cs typeface="+mn-cs"/>
                        </a:rPr>
                        <a:t>Indexes</a:t>
                      </a:r>
                      <a:endParaRPr lang="en-US" sz="1400"/>
                    </a:p>
                  </a:txBody>
                  <a:tcPr/>
                </a:tc>
                <a:tc>
                  <a:txBody>
                    <a:bodyPr vert="horz" wrap="square"/>
                    <a:lstStyle/>
                    <a:p>
                      <a:r>
                        <a:rPr lang="en-US" sz="1400" b="0" i="0" u="none" strike="noStrike" kern="1200" baseline="0">
                          <a:solidFill>
                            <a:schemeClr val="dk1"/>
                          </a:solidFill>
                          <a:latin typeface="+mn-lt"/>
                          <a:ea typeface="+mn-ea"/>
                          <a:cs typeface="+mn-cs"/>
                        </a:rPr>
                        <a:t>Number and name of columns in the index key, number of key values in the index, number of distinct key values in the index key, histogram of key values in an index, and number of disk pages used by the index</a:t>
                      </a:r>
                      <a:endParaRPr lang="en-US" sz="1400"/>
                    </a:p>
                  </a:txBody>
                  <a:tcPr/>
                </a:tc>
                <a:extLst>
                  <a:ext uri="{0D108BD9-81ED-4DB2-BD59-A6C34878D82A}">
                    <a16:rowId xmlns:a16="http://schemas.microsoft.com/office/drawing/2014/main" val="1430138814"/>
                  </a:ext>
                </a:extLst>
              </a:tr>
              <a:tr h="370840">
                <a:tc>
                  <a:txBody>
                    <a:bodyPr vert="horz" wrap="square"/>
                    <a:lstStyle/>
                    <a:p>
                      <a:r>
                        <a:rPr lang="en-US" sz="1400" b="0" i="0" u="none" strike="noStrike" kern="1200" baseline="0">
                          <a:solidFill>
                            <a:schemeClr val="dk1"/>
                          </a:solidFill>
                          <a:latin typeface="+mn-lt"/>
                          <a:ea typeface="+mn-ea"/>
                          <a:cs typeface="+mn-cs"/>
                        </a:rPr>
                        <a:t>Environment Resources</a:t>
                      </a:r>
                      <a:endParaRPr lang="en-US" sz="1400"/>
                    </a:p>
                  </a:txBody>
                  <a:tcPr/>
                </a:tc>
                <a:tc>
                  <a:txBody>
                    <a:bodyPr vert="horz" wrap="square"/>
                    <a:lstStyle/>
                    <a:p>
                      <a:r>
                        <a:rPr lang="en-US" sz="1400" b="0" i="0" u="none" strike="noStrike" kern="1200" baseline="0">
                          <a:solidFill>
                            <a:schemeClr val="dk1"/>
                          </a:solidFill>
                          <a:latin typeface="+mn-lt"/>
                          <a:ea typeface="+mn-ea"/>
                          <a:cs typeface="+mn-cs"/>
                        </a:rPr>
                        <a:t>Logical and physical disk block size, location and size of data files, and number of extends per data file</a:t>
                      </a:r>
                      <a:endParaRPr lang="en-US" sz="1400"/>
                    </a:p>
                  </a:txBody>
                  <a:tcPr/>
                </a:tc>
                <a:extLst>
                  <a:ext uri="{0D108BD9-81ED-4DB2-BD59-A6C34878D82A}">
                    <a16:rowId xmlns:a16="http://schemas.microsoft.com/office/drawing/2014/main" val="3422685966"/>
                  </a:ext>
                </a:extLst>
              </a:tr>
            </a:tbl>
          </a:graphicData>
        </a:graphic>
      </p:graphicFrame>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Processing (1 of 2)</a:t>
            </a:r>
          </a:p>
        </p:txBody>
      </p:sp>
      <p:sp>
        <p:nvSpPr>
          <p:cNvPr id="6" name="Content Placeholder 5"/>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Parsing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parses the SQL query and chooses the most efficient access/execution plan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Execution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executes the SQL query using the chosen execution plan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Fetching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fetches the data and sends the result set back to the client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Processing (2 of 2)</a:t>
            </a:r>
          </a:p>
        </p:txBody>
      </p:sp>
      <p:pic>
        <p:nvPicPr>
          <p:cNvPr id="4" name="Picture 3" descr="Figure 11.2 shows the general steps required for query processing, including the parsing, execution, and fetching phases." title="Figure 11.2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7812248" cy="4960398"/>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24995568"/>
      </p:ext>
    </p:extLst>
  </p:cSld>
  <p:clrMapOvr>
    <a:masterClrMapping/>
  </p:clrMapOvr>
  <p:transition/>
  <p:timing/>
</p:sld>
</file>

<file path=ppt/slides/slide4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SQL Parsing Phase (1 of 2)</a:t>
            </a:r>
          </a:p>
        </p:txBody>
      </p:sp>
      <p:sp>
        <p:nvSpPr>
          <p:cNvPr id="3" name="Content Placeholder 2"/>
          <p:cNvSpPr>
            <a:spLocks noGrp="1"/>
          </p:cNvSpPr>
          <p:nvPr>
            <p:ph idx="1"/>
          </p:nvPr>
        </p:nvSpPr>
        <p:spPr>
          <a:xfrm>
            <a:off x="365125" y="1538819"/>
            <a:ext cx="8415338" cy="499521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 is broken down into smaller units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Original SQL query transformed into slightly different version of original SQL code which is fully equivalent and more efficient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 optimizer: analyzes SQL query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Finds most efficient way to access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Access plans: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result of parsing a SQL statement; contains a series of steps the DBMS will use to execute the query and return the result set in the most efficient way</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Access plan exists for query in SQL cache: DBMS reuses it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 access plan: optimizer evaluates various plans and chooses one to be placed in SQL cache for use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SQL Parsing Phase (2 of 2)</a:t>
            </a:r>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71448861"/>
              </p:ext>
            </p:extLst>
          </p:nvPr>
        </p:nvGraphicFramePr>
        <p:xfrm>
          <a:off x="373062" y="1727921"/>
          <a:ext cx="8415338" cy="3926840"/>
        </p:xfrm>
        <a:graphic>
          <a:graphicData uri="http://schemas.openxmlformats.org/drawingml/2006/table">
            <a:tbl>
              <a:tblPr firstRow="1" bandRow="1">
                <a:tableStyleId>{5C22544A-7EE6-4342-B048-85BDC9FD1C3A}</a:tableStyleId>
              </a:tblPr>
              <a:tblGrid>
                <a:gridCol w="3311577">
                  <a:extLst>
                    <a:ext uri="{9D8B030D-6E8A-4147-A177-3AD203B41FA5}">
                      <a16:colId xmlns:a16="http://schemas.microsoft.com/office/drawing/2014/main" val="2361781803"/>
                    </a:ext>
                  </a:extLst>
                </a:gridCol>
                <a:gridCol w="5103761">
                  <a:extLst>
                    <a:ext uri="{9D8B030D-6E8A-4147-A177-3AD203B41FA5}">
                      <a16:colId xmlns:a16="http://schemas.microsoft.com/office/drawing/2014/main" val="381164565"/>
                    </a:ext>
                  </a:extLst>
                </a:gridCol>
              </a:tblGrid>
              <a:tr h="370840">
                <a:tc>
                  <a:txBody>
                    <a:bodyPr vert="horz" wrap="square"/>
                    <a:lstStyle/>
                    <a:p>
                      <a:r>
                        <a:rPr lang="en-US" sz="1400" b="1">
                          <a:solidFill>
                            <a:schemeClr val="bg1"/>
                          </a:solidFill>
                        </a:rPr>
                        <a:t>Table 11.3</a:t>
                      </a:r>
                    </a:p>
                    <a:p>
                      <a:r>
                        <a:rPr lang="en-US" sz="1400" b="1">
                          <a:solidFill>
                            <a:schemeClr val="bg1"/>
                          </a:solidFill>
                        </a:rPr>
                        <a:t>Sample DBMS Access Plan I/O Operations</a:t>
                      </a:r>
                    </a:p>
                  </a:txBody>
                  <a:tcPr/>
                </a:tc>
                <a:tc>
                  <a:txBody>
                    <a:bodyPr vert="horz" wrap="square"/>
                    <a:lstStyle/>
                    <a:p>
                      <a:endParaRPr lang="en-US" sz="1400" b="1">
                        <a:solidFill>
                          <a:schemeClr val="bg1"/>
                        </a:solidFill>
                      </a:endParaRPr>
                    </a:p>
                  </a:txBody>
                  <a:tcPr/>
                </a:tc>
                <a:extLst>
                  <a:ext uri="{0D108BD9-81ED-4DB2-BD59-A6C34878D82A}">
                    <a16:rowId xmlns:a16="http://schemas.microsoft.com/office/drawing/2014/main" val="126594375"/>
                  </a:ext>
                </a:extLst>
              </a:tr>
              <a:tr h="370840">
                <a:tc>
                  <a:txBody>
                    <a:bodyPr vert="horz" wrap="square"/>
                    <a:lstStyle/>
                    <a:p>
                      <a:r>
                        <a:rPr lang="en-US" sz="1400" b="1">
                          <a:solidFill>
                            <a:schemeClr val="bg1"/>
                          </a:solidFill>
                        </a:rPr>
                        <a:t>Operation</a:t>
                      </a:r>
                    </a:p>
                  </a:txBody>
                  <a:tcPr>
                    <a:solidFill>
                      <a:schemeClr val="accent1"/>
                    </a:solidFill>
                  </a:tcPr>
                </a:tc>
                <a:tc>
                  <a:txBody>
                    <a:bodyPr vert="horz" wrap="square"/>
                    <a:lstStyle/>
                    <a:p>
                      <a:r>
                        <a:rPr lang="en-US" sz="1400" b="1">
                          <a:solidFill>
                            <a:schemeClr val="bg1"/>
                          </a:solidFill>
                        </a:rPr>
                        <a:t>Description</a:t>
                      </a:r>
                    </a:p>
                  </a:txBody>
                  <a:tcPr>
                    <a:solidFill>
                      <a:schemeClr val="accent1"/>
                    </a:solidFill>
                  </a:tcPr>
                </a:tc>
                <a:extLst>
                  <a:ext uri="{0D108BD9-81ED-4DB2-BD59-A6C34878D82A}">
                    <a16:rowId xmlns:a16="http://schemas.microsoft.com/office/drawing/2014/main" val="872410037"/>
                  </a:ext>
                </a:extLst>
              </a:tr>
              <a:tr h="370840">
                <a:tc>
                  <a:txBody>
                    <a:bodyPr vert="horz" wrap="square"/>
                    <a:lstStyle/>
                    <a:p>
                      <a:r>
                        <a:rPr lang="en-US" sz="1400" b="0" i="0" u="none" strike="noStrike" kern="1200" baseline="0">
                          <a:solidFill>
                            <a:schemeClr val="dk1"/>
                          </a:solidFill>
                          <a:latin typeface="+mn-lt"/>
                          <a:ea typeface="+mn-ea"/>
                          <a:cs typeface="+mn-cs"/>
                        </a:rPr>
                        <a:t>Table scan (full)</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the entire table sequentially, from the first row to the last, one row at a time (slowest)</a:t>
                      </a:r>
                      <a:endParaRPr lang="en-US" sz="1400"/>
                    </a:p>
                  </a:txBody>
                  <a:tcPr/>
                </a:tc>
                <a:extLst>
                  <a:ext uri="{0D108BD9-81ED-4DB2-BD59-A6C34878D82A}">
                    <a16:rowId xmlns:a16="http://schemas.microsoft.com/office/drawing/2014/main" val="3373380155"/>
                  </a:ext>
                </a:extLst>
              </a:tr>
              <a:tr h="370840">
                <a:tc>
                  <a:txBody>
                    <a:bodyPr vert="horz" wrap="square"/>
                    <a:lstStyle/>
                    <a:p>
                      <a:r>
                        <a:rPr lang="en-US" sz="1400" b="0" i="0" u="none" strike="noStrike" kern="1200" baseline="0">
                          <a:solidFill>
                            <a:schemeClr val="dk1"/>
                          </a:solidFill>
                          <a:latin typeface="+mn-lt"/>
                          <a:ea typeface="+mn-ea"/>
                          <a:cs typeface="+mn-cs"/>
                        </a:rPr>
                        <a:t>Table access (row ID)</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a table row directly, using the row ID value (fastest)</a:t>
                      </a:r>
                      <a:endParaRPr lang="en-US" sz="1400"/>
                    </a:p>
                  </a:txBody>
                  <a:tcPr/>
                </a:tc>
                <a:extLst>
                  <a:ext uri="{0D108BD9-81ED-4DB2-BD59-A6C34878D82A}">
                    <a16:rowId xmlns:a16="http://schemas.microsoft.com/office/drawing/2014/main" val="1855808942"/>
                  </a:ext>
                </a:extLst>
              </a:tr>
              <a:tr h="370840">
                <a:tc>
                  <a:txBody>
                    <a:bodyPr vert="horz" wrap="square"/>
                    <a:lstStyle/>
                    <a:p>
                      <a:r>
                        <a:rPr lang="en-US" sz="1400" b="0" i="0" u="none" strike="noStrike" kern="1200" baseline="0">
                          <a:solidFill>
                            <a:schemeClr val="dk1"/>
                          </a:solidFill>
                          <a:latin typeface="+mn-lt"/>
                          <a:ea typeface="+mn-ea"/>
                          <a:cs typeface="+mn-cs"/>
                        </a:rPr>
                        <a:t>Index scan (range)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the index first to obtain the row IDs and then accesses the table rows directly (faster than a full table scan)</a:t>
                      </a:r>
                      <a:endParaRPr lang="en-US" sz="1400"/>
                    </a:p>
                  </a:txBody>
                  <a:tcPr/>
                </a:tc>
                <a:extLst>
                  <a:ext uri="{0D108BD9-81ED-4DB2-BD59-A6C34878D82A}">
                    <a16:rowId xmlns:a16="http://schemas.microsoft.com/office/drawing/2014/main" val="2617294470"/>
                  </a:ext>
                </a:extLst>
              </a:tr>
              <a:tr h="370840">
                <a:tc>
                  <a:txBody>
                    <a:bodyPr vert="horz" wrap="square"/>
                    <a:lstStyle/>
                    <a:p>
                      <a:r>
                        <a:rPr lang="en-US" sz="1400" b="0" i="0" u="none" strike="noStrike" kern="1200" baseline="0">
                          <a:solidFill>
                            <a:schemeClr val="dk1"/>
                          </a:solidFill>
                          <a:latin typeface="+mn-lt"/>
                          <a:ea typeface="+mn-ea"/>
                          <a:cs typeface="+mn-cs"/>
                        </a:rPr>
                        <a:t>Index access (unique)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Used when a table has a unique index in a column</a:t>
                      </a:r>
                      <a:endParaRPr lang="en-US" sz="1400"/>
                    </a:p>
                  </a:txBody>
                  <a:tcPr/>
                </a:tc>
                <a:extLst>
                  <a:ext uri="{0D108BD9-81ED-4DB2-BD59-A6C34878D82A}">
                    <a16:rowId xmlns:a16="http://schemas.microsoft.com/office/drawing/2014/main" val="4078877484"/>
                  </a:ext>
                </a:extLst>
              </a:tr>
              <a:tr h="370840">
                <a:tc>
                  <a:txBody>
                    <a:bodyPr vert="horz" wrap="square"/>
                    <a:lstStyle/>
                    <a:p>
                      <a:r>
                        <a:rPr lang="en-US" sz="1400" b="0" i="0" u="none" strike="noStrike" kern="1200" baseline="0">
                          <a:solidFill>
                            <a:schemeClr val="dk1"/>
                          </a:solidFill>
                          <a:latin typeface="+mn-lt"/>
                          <a:ea typeface="+mn-ea"/>
                          <a:cs typeface="+mn-cs"/>
                        </a:rPr>
                        <a:t>Nested loop</a:t>
                      </a:r>
                      <a:endParaRPr lang="en-US" sz="1400"/>
                    </a:p>
                  </a:txBody>
                  <a:tcPr/>
                </a:tc>
                <a:tc>
                  <a:txBody>
                    <a:bodyPr vert="horz" wrap="square"/>
                    <a:lstStyle/>
                    <a:p>
                      <a:r>
                        <a:rPr lang="en-US" sz="1400" b="0" i="0" u="none" strike="noStrike" kern="1200" baseline="0">
                          <a:solidFill>
                            <a:schemeClr val="dk1"/>
                          </a:solidFill>
                          <a:latin typeface="+mn-lt"/>
                          <a:ea typeface="+mn-ea"/>
                          <a:cs typeface="+mn-cs"/>
                        </a:rPr>
                        <a:t>Reads and compares a set of values to another set of values, using a nested loop style (slow)</a:t>
                      </a:r>
                      <a:endParaRPr lang="en-US" sz="1400"/>
                    </a:p>
                  </a:txBody>
                  <a:tcPr/>
                </a:tc>
                <a:extLst>
                  <a:ext uri="{0D108BD9-81ED-4DB2-BD59-A6C34878D82A}">
                    <a16:rowId xmlns:a16="http://schemas.microsoft.com/office/drawing/2014/main" val="1786038899"/>
                  </a:ext>
                </a:extLst>
              </a:tr>
              <a:tr h="370840">
                <a:tc>
                  <a:txBody>
                    <a:bodyPr vert="horz" wrap="square"/>
                    <a:lstStyle/>
                    <a:p>
                      <a:r>
                        <a:rPr lang="en-US" sz="1400" b="0" i="0" u="none" strike="noStrike" kern="1200" baseline="0">
                          <a:solidFill>
                            <a:schemeClr val="dk1"/>
                          </a:solidFill>
                          <a:latin typeface="+mn-lt"/>
                          <a:ea typeface="+mn-ea"/>
                          <a:cs typeface="+mn-cs"/>
                        </a:rPr>
                        <a:t>Merge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Merges two data sets (slow)</a:t>
                      </a:r>
                      <a:endParaRPr lang="en-US" sz="1400"/>
                    </a:p>
                  </a:txBody>
                  <a:tcPr/>
                </a:tc>
                <a:extLst>
                  <a:ext uri="{0D108BD9-81ED-4DB2-BD59-A6C34878D82A}">
                    <a16:rowId xmlns:a16="http://schemas.microsoft.com/office/drawing/2014/main" val="2642163390"/>
                  </a:ext>
                </a:extLst>
              </a:tr>
              <a:tr h="370840">
                <a:tc>
                  <a:txBody>
                    <a:bodyPr vert="horz" wrap="square"/>
                    <a:lstStyle/>
                    <a:p>
                      <a:r>
                        <a:rPr lang="en-US" sz="1400" b="0" i="0" u="none" strike="noStrike" kern="1200" baseline="0">
                          <a:solidFill>
                            <a:schemeClr val="dk1"/>
                          </a:solidFill>
                          <a:latin typeface="+mn-lt"/>
                          <a:ea typeface="+mn-ea"/>
                          <a:cs typeface="+mn-cs"/>
                        </a:rPr>
                        <a:t>Sort</a:t>
                      </a:r>
                      <a:endParaRPr lang="en-US" sz="1400"/>
                    </a:p>
                  </a:txBody>
                  <a:tcPr/>
                </a:tc>
                <a:tc>
                  <a:txBody>
                    <a:bodyPr vert="horz" wrap="square"/>
                    <a:lstStyle/>
                    <a:p>
                      <a:r>
                        <a:rPr lang="en-US" sz="1400" b="0" i="0" u="none" strike="noStrike" kern="1200" baseline="0">
                          <a:solidFill>
                            <a:schemeClr val="dk1"/>
                          </a:solidFill>
                          <a:latin typeface="+mn-lt"/>
                          <a:ea typeface="+mn-ea"/>
                          <a:cs typeface="+mn-cs"/>
                        </a:rPr>
                        <a:t>Sorts a data set (slow)</a:t>
                      </a:r>
                      <a:endParaRPr lang="en-US" sz="1400"/>
                    </a:p>
                  </a:txBody>
                  <a:tcPr/>
                </a:tc>
                <a:extLst>
                  <a:ext uri="{0D108BD9-81ED-4DB2-BD59-A6C34878D82A}">
                    <a16:rowId xmlns:a16="http://schemas.microsoft.com/office/drawing/2014/main" val="3479610284"/>
                  </a:ext>
                </a:extLst>
              </a:tr>
            </a:tbl>
          </a:graphicData>
        </a:graphic>
      </p:graphicFrame>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26766600"/>
      </p:ext>
    </p:extLst>
  </p:cSld>
  <p:clrMapOvr>
    <a:masterClrMapping/>
  </p:clrMapOvr>
  <p:transition/>
  <p:timing/>
</p:sld>
</file>

<file path=ppt/slides/slide4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SQL Execution Phase</a:t>
            </a:r>
          </a:p>
        </p:txBody>
      </p:sp>
      <p:sp>
        <p:nvSpPr>
          <p:cNvPr id="29699"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 I/O operations indicated in the access plan are executed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Locks are acquired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are retrieved and placed in data cache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Transaction management commands are processed</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Visualization (1 of 2)</a:t>
            </a:r>
            <a:endParaRPr lang="en-US"/>
          </a:p>
        </p:txBody>
      </p:sp>
      <p:sp>
        <p:nvSpPr>
          <p:cNvPr id="2" name="Content Placeholder 1"/>
          <p:cNvSpPr>
            <a:spLocks noGrp="1"/>
          </p:cNvSpPr>
          <p:nvPr>
            <p:ph idx="1"/>
          </p:nvPr>
        </p:nvSpPr>
        <p:spPr>
          <a:xfrm>
            <a:off x="365125" y="1538819"/>
            <a:ext cx="8415338" cy="447661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Process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abstracting data to provide a visual data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representation that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enhances the user’s ability to comprehend the meaning of the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Goal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is to allow the user to quickly and efficiently see the data’s big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picture by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identifying trends,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patterns,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and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relationships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need for data visualization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Ability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zoom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 and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out, drill down and up, filter, etc. is one of the many advantages of current breed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data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visualization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tools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akes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it easier to understand data—in particular, large amounts of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science of data visualization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Roots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cognitive sciences: how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human brain receives, interprets, organizes, and processes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information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Pattern recognition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Spatial awareness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Aesthetics </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929571366"/>
      </p:ext>
    </p:extLst>
  </p:cSld>
  <p:clrMapOvr>
    <a:masterClrMapping/>
  </p:clrMapOvr>
  <p:transition/>
  <p:timing/>
</p:sld>
</file>

<file path=ppt/slides/slide4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SQL Fetching Phase</a:t>
            </a:r>
          </a:p>
        </p:txBody>
      </p:sp>
      <p:sp>
        <p:nvSpPr>
          <p:cNvPr id="30723"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Rows of resulting query result set are returned to client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may use temporary table space to store temporary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server coordinates the movement of the result set rows from the server cache to the client cache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Processing Bottlenecks</a:t>
            </a:r>
          </a:p>
        </p:txBody>
      </p:sp>
      <p:sp>
        <p:nvSpPr>
          <p:cNvPr id="31747" name="Content Placeholder 2"/>
          <p:cNvSpPr>
            <a:spLocks noGrp="1"/>
          </p:cNvSpPr>
          <p:nvPr>
            <p:ph idx="1"/>
          </p:nvPr>
        </p:nvSpPr>
        <p:spPr>
          <a:xfrm>
            <a:off x="365125" y="1538819"/>
            <a:ext cx="8415338" cy="210519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Delay introduced in the processing of an I/O operation that slows the system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Caused by the: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CPU</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RAM</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Hard disk</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Network</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Application code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Indexes and Query Optimization (1 of 3)</a:t>
            </a:r>
          </a:p>
        </p:txBody>
      </p:sp>
      <p:sp>
        <p:nvSpPr>
          <p:cNvPr id="32771" name="Content Placeholder 2"/>
          <p:cNvSpPr>
            <a:spLocks noGrp="1"/>
          </p:cNvSpPr>
          <p:nvPr>
            <p:ph idx="1"/>
          </p:nvPr>
        </p:nvSpPr>
        <p:spPr>
          <a:xfrm>
            <a:off x="365125" y="1538819"/>
            <a:ext cx="8415338" cy="191590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Indexes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Help speed up data access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Facilitate searching, sorting, using aggregate functions, and join operations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Ordered set of values that contain the index key and pointers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More efficient than a full table scan;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index data is preordered and the amount of data is usually much smaller</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Indexes and Query Optimization (2 of 3)</a:t>
            </a:r>
          </a:p>
        </p:txBody>
      </p:sp>
      <p:pic>
        <p:nvPicPr>
          <p:cNvPr id="3" name="Picture 2" descr="Figure 11.3 shows the index representation of a CUSTOMER table with 14,786 rows, highlighting the index STATE_NDX on the CUS_STATE attribute." title="Figure 1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379" y="1828800"/>
            <a:ext cx="8001000" cy="3219152"/>
          </a:xfrm>
          <a:prstGeom prst="rect">
            <a:avLst/>
          </a:prstGeo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894402118"/>
      </p:ext>
    </p:extLst>
  </p:cSld>
  <p:clrMapOvr>
    <a:masterClrMapping/>
  </p:clrMapOvr>
  <p:transition/>
  <p:timing/>
</p:sld>
</file>

<file path=ppt/slides/slide4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Indexes and Query Optimization (3 of 3)</a:t>
            </a:r>
          </a:p>
        </p:txBody>
      </p:sp>
      <p:sp>
        <p:nvSpPr>
          <p:cNvPr id="33795" name="Content Placeholder 2"/>
          <p:cNvSpPr>
            <a:spLocks noGrp="1"/>
          </p:cNvSpPr>
          <p:nvPr>
            <p:ph idx="1"/>
          </p:nvPr>
        </p:nvSpPr>
        <p:spPr>
          <a:xfrm>
            <a:off x="365125" y="1538819"/>
            <a:ext cx="8415338" cy="254531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sparsity: number of different values a column could have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 or low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structures used to implement indexes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Hash indexes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B-tree indexes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Bitmap indexes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determines best type of index to use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Optimizer Choices</a:t>
            </a:r>
          </a:p>
        </p:txBody>
      </p:sp>
      <p:sp>
        <p:nvSpPr>
          <p:cNvPr id="34819" name="Content Placeholder 2"/>
          <p:cNvSpPr>
            <a:spLocks noGrp="1"/>
          </p:cNvSpPr>
          <p:nvPr>
            <p:ph idx="1"/>
          </p:nvPr>
        </p:nvSpPr>
        <p:spPr>
          <a:xfrm>
            <a:off x="365125" y="1538819"/>
            <a:ext cx="8415338" cy="226677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Rule-based optimizer: uses preset rules and points to determine the best approach to execute a query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Rules assign a “fixed cost” to each SQL operation</a:t>
            </a:r>
            <a:endParaRPr lang="en-US" alt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Cost-based optimizer: uses algorithms based on statistics about objects being accessed to determine the best approach to execute a query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Optimizer process adds up the processing cost, I/O costs, and resource costs (RAM and temporary space) to determine the total cost of a given execution plan</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Using Hints to Affect Optimizer Choices (1 of 2)</a:t>
            </a:r>
          </a:p>
        </p:txBody>
      </p:sp>
      <p:sp>
        <p:nvSpPr>
          <p:cNvPr id="35843" name="Content Placeholder 2"/>
          <p:cNvSpPr>
            <a:spLocks noGrp="1"/>
          </p:cNvSpPr>
          <p:nvPr>
            <p:ph idx="1"/>
          </p:nvPr>
        </p:nvSpPr>
        <p:spPr>
          <a:xfrm>
            <a:off x="365125" y="1538819"/>
            <a:ext cx="8415338" cy="175894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Optimizer might not choose the best execution plan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Makes decisions based on existing statistics; might be old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Might choose less-efficient decisions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Optimizer hints: special instructions for the optimizer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Embedded in the SQL command text</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6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Using Hints to Affect Optimizer Choices (2 of 2)</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3167579551"/>
              </p:ext>
            </p:extLst>
          </p:nvPr>
        </p:nvGraphicFramePr>
        <p:xfrm>
          <a:off x="350939" y="1402801"/>
          <a:ext cx="8415338" cy="4577080"/>
        </p:xfrm>
        <a:graphic>
          <a:graphicData uri="http://schemas.openxmlformats.org/drawingml/2006/table">
            <a:tbl>
              <a:tblPr firstRow="1" bandRow="1">
                <a:tableStyleId>{5C22544A-7EE6-4342-B048-85BDC9FD1C3A}</a:tableStyleId>
              </a:tblPr>
              <a:tblGrid>
                <a:gridCol w="1387475">
                  <a:extLst>
                    <a:ext uri="{9D8B030D-6E8A-4147-A177-3AD203B41FA5}">
                      <a16:colId xmlns:a16="http://schemas.microsoft.com/office/drawing/2014/main" val="3687901147"/>
                    </a:ext>
                  </a:extLst>
                </a:gridCol>
                <a:gridCol w="7027863">
                  <a:extLst>
                    <a:ext uri="{9D8B030D-6E8A-4147-A177-3AD203B41FA5}">
                      <a16:colId xmlns:a16="http://schemas.microsoft.com/office/drawing/2014/main" val="1899485644"/>
                    </a:ext>
                  </a:extLst>
                </a:gridCol>
              </a:tblGrid>
              <a:tr h="0">
                <a:tc>
                  <a:txBody>
                    <a:bodyPr vert="horz" wrap="square"/>
                    <a:lstStyle/>
                    <a:p>
                      <a:r>
                        <a:rPr lang="en-US" sz="1400" b="1">
                          <a:solidFill>
                            <a:schemeClr val="bg1"/>
                          </a:solidFill>
                        </a:rPr>
                        <a:t>Table 11.5</a:t>
                      </a:r>
                    </a:p>
                    <a:p>
                      <a:r>
                        <a:rPr lang="en-US" sz="1400" b="1">
                          <a:solidFill>
                            <a:schemeClr val="bg1"/>
                          </a:solidFill>
                        </a:rPr>
                        <a:t>Optimizer Hints</a:t>
                      </a:r>
                    </a:p>
                  </a:txBody>
                  <a:tcPr/>
                </a:tc>
                <a:tc>
                  <a:txBody>
                    <a:bodyPr vert="horz" wrap="square"/>
                    <a:lstStyle/>
                    <a:p>
                      <a:endParaRPr lang="en-US" sz="1400" b="1">
                        <a:solidFill>
                          <a:schemeClr val="bg1"/>
                        </a:solidFill>
                      </a:endParaRPr>
                    </a:p>
                  </a:txBody>
                  <a:tcPr/>
                </a:tc>
                <a:extLst>
                  <a:ext uri="{0D108BD9-81ED-4DB2-BD59-A6C34878D82A}">
                    <a16:rowId xmlns:a16="http://schemas.microsoft.com/office/drawing/2014/main" val="2643255824"/>
                  </a:ext>
                </a:extLst>
              </a:tr>
              <a:tr h="370840">
                <a:tc>
                  <a:txBody>
                    <a:bodyPr vert="horz" wrap="square"/>
                    <a:lstStyle/>
                    <a:p>
                      <a:r>
                        <a:rPr lang="en-US" sz="1400" b="1">
                          <a:solidFill>
                            <a:schemeClr val="bg1"/>
                          </a:solidFill>
                        </a:rPr>
                        <a:t>Hint</a:t>
                      </a:r>
                    </a:p>
                  </a:txBody>
                  <a:tcPr>
                    <a:solidFill>
                      <a:schemeClr val="accent1"/>
                    </a:solidFill>
                  </a:tcPr>
                </a:tc>
                <a:tc>
                  <a:txBody>
                    <a:bodyPr vert="horz" wrap="square"/>
                    <a:lstStyle/>
                    <a:p>
                      <a:r>
                        <a:rPr lang="en-US" sz="1400" b="1">
                          <a:solidFill>
                            <a:schemeClr val="bg1"/>
                          </a:solidFill>
                        </a:rPr>
                        <a:t>Usage</a:t>
                      </a:r>
                    </a:p>
                  </a:txBody>
                  <a:tcPr>
                    <a:solidFill>
                      <a:schemeClr val="accent1"/>
                    </a:solidFill>
                  </a:tcPr>
                </a:tc>
                <a:extLst>
                  <a:ext uri="{0D108BD9-81ED-4DB2-BD59-A6C34878D82A}">
                    <a16:rowId xmlns:a16="http://schemas.microsoft.com/office/drawing/2014/main" val="438771807"/>
                  </a:ext>
                </a:extLst>
              </a:tr>
              <a:tr h="370840">
                <a:tc>
                  <a:txBody>
                    <a:bodyPr vert="horz" wrap="square"/>
                    <a:lstStyle/>
                    <a:p>
                      <a:r>
                        <a:rPr lang="en-US" sz="1400" b="0" i="0" u="none" strike="noStrike" kern="1200" baseline="0">
                          <a:solidFill>
                            <a:schemeClr val="dk1"/>
                          </a:solidFill>
                          <a:latin typeface="+mn-lt"/>
                          <a:ea typeface="+mn-ea"/>
                          <a:cs typeface="+mn-cs"/>
                        </a:rPr>
                        <a:t>ALL_ROWS</a:t>
                      </a:r>
                      <a:endParaRPr lang="en-US" sz="1400"/>
                    </a:p>
                  </a:txBody>
                  <a:tcPr/>
                </a:tc>
                <a:tc>
                  <a:txBody>
                    <a:bodyPr vert="horz" wrap="square"/>
                    <a:lstStyle/>
                    <a:p>
                      <a:r>
                        <a:rPr lang="en-US" sz="1400" b="0" i="0" u="none" strike="noStrike" kern="1200" baseline="0">
                          <a:solidFill>
                            <a:schemeClr val="dk1"/>
                          </a:solidFill>
                          <a:latin typeface="+mn-lt"/>
                          <a:ea typeface="+mn-ea"/>
                          <a:cs typeface="+mn-cs"/>
                        </a:rPr>
                        <a:t>Instructs the optimizer to minimize the overall execution time—that is, to minimize the time</a:t>
                      </a:r>
                    </a:p>
                    <a:p>
                      <a:r>
                        <a:rPr lang="en-US" sz="1400" b="0" i="0" u="none" strike="noStrike" kern="1200" baseline="0">
                          <a:solidFill>
                            <a:schemeClr val="dk1"/>
                          </a:solidFill>
                          <a:latin typeface="+mn-lt"/>
                          <a:ea typeface="+mn-ea"/>
                          <a:cs typeface="+mn-cs"/>
                        </a:rPr>
                        <a:t>needed to return all rows in the query result set. This hint is generally used for batch mode</a:t>
                      </a:r>
                    </a:p>
                    <a:p>
                      <a:r>
                        <a:rPr lang="en-US" sz="1400" b="0" i="0" u="none" strike="noStrike" kern="1200" baseline="0">
                          <a:solidFill>
                            <a:schemeClr val="dk1"/>
                          </a:solidFill>
                          <a:latin typeface="+mn-lt"/>
                          <a:ea typeface="+mn-ea"/>
                          <a:cs typeface="+mn-cs"/>
                        </a:rPr>
                        <a:t>processes. For example:</a:t>
                      </a:r>
                    </a:p>
                    <a:p>
                      <a:r>
                        <a:rPr lang="en-US" sz="1400" b="0" i="0" u="none" strike="noStrike" kern="1200" baseline="0">
                          <a:solidFill>
                            <a:schemeClr val="dk1"/>
                          </a:solidFill>
                          <a:latin typeface="+mn-lt"/>
                          <a:ea typeface="+mn-ea"/>
                          <a:cs typeface="+mn-cs"/>
                        </a:rPr>
                        <a:t>SELECT                        /*+ ALL_ROWS */ *</a:t>
                      </a:r>
                    </a:p>
                    <a:p>
                      <a:r>
                        <a:rPr lang="en-US" sz="1400" b="0" i="0" u="none" strike="noStrike" kern="1200" baseline="0">
                          <a:solidFill>
                            <a:schemeClr val="dk1"/>
                          </a:solidFill>
                          <a:latin typeface="+mn-lt"/>
                          <a:ea typeface="+mn-ea"/>
                          <a:cs typeface="+mn-cs"/>
                        </a:rPr>
                        <a:t>FROM                        PRODUCT</a:t>
                      </a:r>
                    </a:p>
                    <a:p>
                      <a:r>
                        <a:rPr lang="en-US" sz="1400" b="0" i="0" u="none" strike="noStrike" kern="1200" baseline="0">
                          <a:solidFill>
                            <a:schemeClr val="dk1"/>
                          </a:solidFill>
                          <a:latin typeface="+mn-lt"/>
                          <a:ea typeface="+mn-ea"/>
                          <a:cs typeface="+mn-cs"/>
                        </a:rPr>
                        <a:t>WHERE                      P_QOH &lt; 10;</a:t>
                      </a:r>
                      <a:endParaRPr lang="en-US" sz="1400"/>
                    </a:p>
                  </a:txBody>
                  <a:tcPr/>
                </a:tc>
                <a:extLst>
                  <a:ext uri="{0D108BD9-81ED-4DB2-BD59-A6C34878D82A}">
                    <a16:rowId xmlns:a16="http://schemas.microsoft.com/office/drawing/2014/main" val="4237825559"/>
                  </a:ext>
                </a:extLst>
              </a:tr>
              <a:tr h="370840">
                <a:tc>
                  <a:txBody>
                    <a:bodyPr vert="horz" wrap="square"/>
                    <a:lstStyle/>
                    <a:p>
                      <a:r>
                        <a:rPr lang="en-US" sz="1400" b="0" i="0" u="none" strike="noStrike" kern="1200" baseline="0">
                          <a:solidFill>
                            <a:schemeClr val="dk1"/>
                          </a:solidFill>
                          <a:latin typeface="+mn-lt"/>
                          <a:ea typeface="+mn-ea"/>
                          <a:cs typeface="+mn-cs"/>
                        </a:rPr>
                        <a:t>FIRST_ROWS</a:t>
                      </a:r>
                      <a:endParaRPr lang="en-US" sz="1400"/>
                    </a:p>
                  </a:txBody>
                  <a:tcPr/>
                </a:tc>
                <a:tc>
                  <a:txBody>
                    <a:bodyPr vert="horz" wrap="square"/>
                    <a:lstStyle/>
                    <a:p>
                      <a:r>
                        <a:rPr lang="en-US" sz="1400" b="0" i="0" u="none" strike="noStrike" kern="1200" baseline="0">
                          <a:solidFill>
                            <a:schemeClr val="dk1"/>
                          </a:solidFill>
                          <a:latin typeface="+mn-lt"/>
                          <a:ea typeface="+mn-ea"/>
                          <a:cs typeface="+mn-cs"/>
                        </a:rPr>
                        <a:t>Instructs the optimizer to minimize the time needed to process the first set of rows—that is,</a:t>
                      </a:r>
                    </a:p>
                    <a:p>
                      <a:r>
                        <a:rPr lang="en-US" sz="1400" b="0" i="0" u="none" strike="noStrike" kern="1200" baseline="0">
                          <a:solidFill>
                            <a:schemeClr val="dk1"/>
                          </a:solidFill>
                          <a:latin typeface="+mn-lt"/>
                          <a:ea typeface="+mn-ea"/>
                          <a:cs typeface="+mn-cs"/>
                        </a:rPr>
                        <a:t>to minimize the time needed to return only the first set of rows in the query result set. This hint is generally used for interactive mode processes. For example:</a:t>
                      </a:r>
                    </a:p>
                    <a:p>
                      <a:r>
                        <a:rPr lang="en-US" sz="1400"/>
                        <a:t>SELECT                         /*+ FIRST_ROWS */ *</a:t>
                      </a:r>
                    </a:p>
                    <a:p>
                      <a:r>
                        <a:rPr lang="en-US" sz="1400"/>
                        <a:t>FROM                         PRODUCT</a:t>
                      </a:r>
                    </a:p>
                    <a:p>
                      <a:r>
                        <a:rPr lang="en-US" sz="1400"/>
                        <a:t>WHERE                       P_QOH &lt; 10;</a:t>
                      </a:r>
                    </a:p>
                  </a:txBody>
                  <a:tcPr/>
                </a:tc>
                <a:extLst>
                  <a:ext uri="{0D108BD9-81ED-4DB2-BD59-A6C34878D82A}">
                    <a16:rowId xmlns:a16="http://schemas.microsoft.com/office/drawing/2014/main" val="3709683025"/>
                  </a:ext>
                </a:extLst>
              </a:tr>
              <a:tr h="370840">
                <a:tc>
                  <a:txBody>
                    <a:bodyPr vert="horz" wrap="square"/>
                    <a:lstStyle/>
                    <a:p>
                      <a:r>
                        <a:rPr lang="en-US" sz="1400" b="0" i="0" u="none" strike="noStrike" kern="1200" baseline="0">
                          <a:solidFill>
                            <a:schemeClr val="dk1"/>
                          </a:solidFill>
                          <a:latin typeface="+mn-lt"/>
                          <a:ea typeface="+mn-ea"/>
                          <a:cs typeface="+mn-cs"/>
                        </a:rPr>
                        <a:t>INDEX(name)</a:t>
                      </a:r>
                      <a:endParaRPr lang="en-US" sz="1400"/>
                    </a:p>
                  </a:txBody>
                  <a:tcPr/>
                </a:tc>
                <a:tc>
                  <a:txBody>
                    <a:bodyPr vert="horz" wrap="square"/>
                    <a:lstStyle/>
                    <a:p>
                      <a:r>
                        <a:rPr lang="en-US" sz="1400"/>
                        <a:t>Forces the optimizer to use the P_QOH_NDX index to process this query. For example:</a:t>
                      </a:r>
                    </a:p>
                    <a:p>
                      <a:r>
                        <a:rPr lang="en-US" sz="1400"/>
                        <a:t>SELECT                        /*+  INDEX(P_QOH_NDX) */ *</a:t>
                      </a:r>
                    </a:p>
                    <a:p>
                      <a:r>
                        <a:rPr lang="en-US" sz="1400"/>
                        <a:t>FROM                         PRODUCT</a:t>
                      </a:r>
                    </a:p>
                    <a:p>
                      <a:r>
                        <a:rPr lang="en-US" sz="1400"/>
                        <a:t>WHERE                       P_QOH &lt; 10</a:t>
                      </a:r>
                    </a:p>
                  </a:txBody>
                  <a:tcPr/>
                </a:tc>
                <a:extLst>
                  <a:ext uri="{0D108BD9-81ED-4DB2-BD59-A6C34878D82A}">
                    <a16:rowId xmlns:a16="http://schemas.microsoft.com/office/drawing/2014/main" val="4096331468"/>
                  </a:ext>
                </a:extLst>
              </a:tr>
            </a:tbl>
          </a:graphicData>
        </a:graphic>
      </p:graphicFrame>
      <p:sp>
        <p:nvSpPr>
          <p:cNvPr id="5" name="Footer Placeholder 4"/>
          <p:cNvSpPr>
            <a:spLocks noGrp="1"/>
          </p:cNvSpPr>
          <p:nvPr>
            <p:ph type="ftr" sz="quarter" idx="10"/>
          </p:nvPr>
        </p:nvSpPr>
        <p:spPr>
          <a:xfrm>
            <a:off x="1600200" y="6613465"/>
            <a:ext cx="6781693" cy="244535"/>
          </a:xfrm>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SQL Performance Tuning</a:t>
            </a:r>
          </a:p>
        </p:txBody>
      </p:sp>
      <p:sp>
        <p:nvSpPr>
          <p:cNvPr id="37891" name="Content Placeholder 2"/>
          <p:cNvSpPr>
            <a:spLocks noGrp="1"/>
          </p:cNvSpPr>
          <p:nvPr>
            <p:ph idx="1"/>
          </p:nvPr>
        </p:nvSpPr>
        <p:spPr>
          <a:xfrm>
            <a:off x="365125" y="1538819"/>
            <a:ext cx="8415338" cy="228524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Evaluated from client perspective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Most current relational DBMSs perform automatic query optimization at the server end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Most SQL performance optimization techniques are DBMS-specific and thus rarely portable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Majority of performance problems are related to poorly written SQL code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carefully written query almost always outperforms a poorly written one</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Index Selectivity</a:t>
            </a:r>
          </a:p>
        </p:txBody>
      </p:sp>
      <p:sp>
        <p:nvSpPr>
          <p:cNvPr id="38915" name="Content Placeholder 2"/>
          <p:cNvSpPr>
            <a:spLocks noGrp="1"/>
          </p:cNvSpPr>
          <p:nvPr>
            <p:ph idx="1"/>
          </p:nvPr>
        </p:nvSpPr>
        <p:spPr>
          <a:xfrm>
            <a:off x="365125" y="1538819"/>
            <a:ext cx="8415338" cy="168199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Measure of the likelihood that an index will be used in query processing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Indexes are used when a subset of rows from a large table is to be selected based on a given condition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Cannot always be used to improve performance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Function-based index: based on a specific SQL function or expression</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Visualization (2 of 2)</a:t>
            </a:r>
            <a:endParaRPr lang="en-US"/>
          </a:p>
        </p:txBody>
      </p:sp>
      <p:sp>
        <p:nvSpPr>
          <p:cNvPr id="2" name="Content Placeholder 1"/>
          <p:cNvSpPr>
            <a:spLocks noGrp="1"/>
          </p:cNvSpPr>
          <p:nvPr>
            <p:ph idx="1"/>
          </p:nvPr>
        </p:nvSpPr>
        <p:spPr>
          <a:xfrm>
            <a:off x="365125" y="1538819"/>
            <a:ext cx="8415338" cy="204209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Understanding the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same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can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be presented in multiple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ways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 general, there are two types of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Qualitative</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describes qualities of the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Nominal or ordinal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Quantitative: describes numeric facts or measures of the data</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486555390"/>
      </p:ext>
    </p:extLst>
  </p:cSld>
  <p:clrMapOvr>
    <a:masterClrMapping/>
  </p:clrMapOvr>
  <p:transition/>
  <p:timing/>
</p:sld>
</file>

<file path=ppt/slides/slide4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Conditional Expressions (1 of 2)</a:t>
            </a:r>
          </a:p>
        </p:txBody>
      </p:sp>
      <p:sp>
        <p:nvSpPr>
          <p:cNvPr id="39939" name="Content Placeholder 2"/>
          <p:cNvSpPr>
            <a:spLocks noGrp="1"/>
          </p:cNvSpPr>
          <p:nvPr>
            <p:ph idx="1"/>
          </p:nvPr>
        </p:nvSpPr>
        <p:spPr>
          <a:xfrm>
            <a:off x="365125" y="1538819"/>
            <a:ext cx="8415338" cy="447968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Expressed within WHERE or HAVING clauses of a SQL statement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Restricts the output of a query to only rows matching conditional criteria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Guidelines to write efficient conditional expressions in SQL code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 simple columns or literals as operands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Numeric field comparisons are faster than character, date, and NULL comparisons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Equality comparisons are faster than inequality comparisons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Transform conditional expressions to use literals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Write equality conditions first when using multiple conditional expressions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When using multiple AND conditions, write the condition most likely to be false first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When using multiple OR conditions, put the condition most likely to be true first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Avoid the use of NOT logical operator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6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Conditional Expressions (2 of 2)</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83265333"/>
              </p:ext>
            </p:extLst>
          </p:nvPr>
        </p:nvGraphicFramePr>
        <p:xfrm>
          <a:off x="1371600" y="2057400"/>
          <a:ext cx="6408739" cy="2372360"/>
        </p:xfrm>
        <a:graphic>
          <a:graphicData uri="http://schemas.openxmlformats.org/drawingml/2006/table">
            <a:tbl>
              <a:tblPr firstRow="1" bandRow="1">
                <a:tableStyleId>{5C22544A-7EE6-4342-B048-85BDC9FD1C3A}</a:tableStyleId>
              </a:tblPr>
              <a:tblGrid>
                <a:gridCol w="1949638">
                  <a:extLst>
                    <a:ext uri="{9D8B030D-6E8A-4147-A177-3AD203B41FA5}">
                      <a16:colId xmlns:a16="http://schemas.microsoft.com/office/drawing/2014/main" val="3625043562"/>
                    </a:ext>
                  </a:extLst>
                </a:gridCol>
                <a:gridCol w="2133600">
                  <a:extLst>
                    <a:ext uri="{9D8B030D-6E8A-4147-A177-3AD203B41FA5}">
                      <a16:colId xmlns:a16="http://schemas.microsoft.com/office/drawing/2014/main" val="2451860762"/>
                    </a:ext>
                  </a:extLst>
                </a:gridCol>
                <a:gridCol w="2325501">
                  <a:extLst>
                    <a:ext uri="{9D8B030D-6E8A-4147-A177-3AD203B41FA5}">
                      <a16:colId xmlns:a16="http://schemas.microsoft.com/office/drawing/2014/main" val="2058565743"/>
                    </a:ext>
                  </a:extLst>
                </a:gridCol>
              </a:tblGrid>
              <a:tr h="370840">
                <a:tc>
                  <a:txBody>
                    <a:bodyPr vert="horz" wrap="square"/>
                    <a:lstStyle/>
                    <a:p>
                      <a:r>
                        <a:rPr lang="en-US" sz="1400" b="1">
                          <a:solidFill>
                            <a:schemeClr val="bg1"/>
                          </a:solidFill>
                        </a:rPr>
                        <a:t>Table 11.6</a:t>
                      </a:r>
                    </a:p>
                    <a:p>
                      <a:r>
                        <a:rPr lang="en-US" sz="1400" b="1">
                          <a:solidFill>
                            <a:schemeClr val="bg1"/>
                          </a:solidFill>
                        </a:rPr>
                        <a:t>Conditional Criteria</a:t>
                      </a:r>
                    </a:p>
                  </a:txBody>
                  <a:tcPr/>
                </a:tc>
                <a:tc>
                  <a:txBody>
                    <a:bodyPr vert="horz" wrap="square"/>
                    <a:lstStyle/>
                    <a:p>
                      <a:endParaRPr lang="en-US" sz="1400" b="1">
                        <a:solidFill>
                          <a:schemeClr val="bg1"/>
                        </a:solidFill>
                      </a:endParaRPr>
                    </a:p>
                  </a:txBody>
                  <a:tcPr/>
                </a:tc>
                <a:tc>
                  <a:txBody>
                    <a:bodyPr vert="horz" wrap="square"/>
                    <a:lstStyle/>
                    <a:p>
                      <a:endParaRPr lang="en-US" sz="1400" b="1">
                        <a:solidFill>
                          <a:schemeClr val="bg1"/>
                        </a:solidFill>
                      </a:endParaRPr>
                    </a:p>
                  </a:txBody>
                  <a:tcPr/>
                </a:tc>
                <a:extLst>
                  <a:ext uri="{0D108BD9-81ED-4DB2-BD59-A6C34878D82A}">
                    <a16:rowId xmlns:a16="http://schemas.microsoft.com/office/drawing/2014/main" val="3921967673"/>
                  </a:ext>
                </a:extLst>
              </a:tr>
              <a:tr h="370840">
                <a:tc>
                  <a:txBody>
                    <a:bodyPr vert="horz" wrap="square"/>
                    <a:lstStyle/>
                    <a:p>
                      <a:r>
                        <a:rPr lang="en-US" sz="1400" b="1" i="0" u="none" strike="noStrike" kern="1200" baseline="0">
                          <a:solidFill>
                            <a:schemeClr val="bg1"/>
                          </a:solidFill>
                          <a:latin typeface="+mn-lt"/>
                          <a:ea typeface="+mn-ea"/>
                          <a:cs typeface="+mn-cs"/>
                        </a:rPr>
                        <a:t>Operand1</a:t>
                      </a:r>
                      <a:endParaRPr lang="en-US" sz="1400" b="1">
                        <a:solidFill>
                          <a:schemeClr val="bg1"/>
                        </a:solidFill>
                      </a:endParaRPr>
                    </a:p>
                  </a:txBody>
                  <a:tcPr>
                    <a:solidFill>
                      <a:schemeClr val="accent1"/>
                    </a:solidFill>
                  </a:tcPr>
                </a:tc>
                <a:tc>
                  <a:txBody>
                    <a:bodyPr vert="horz" wrap="square"/>
                    <a:lstStyle/>
                    <a:p>
                      <a:r>
                        <a:rPr lang="en-US" sz="1400" b="1" i="0" u="none" strike="noStrike" kern="1200" baseline="0">
                          <a:solidFill>
                            <a:schemeClr val="bg1"/>
                          </a:solidFill>
                          <a:latin typeface="+mn-lt"/>
                          <a:ea typeface="+mn-ea"/>
                          <a:cs typeface="+mn-cs"/>
                        </a:rPr>
                        <a:t>Conditional Operator</a:t>
                      </a:r>
                      <a:endParaRPr lang="en-US" sz="1400" b="1">
                        <a:solidFill>
                          <a:schemeClr val="bg1"/>
                        </a:solidFill>
                      </a:endParaRPr>
                    </a:p>
                  </a:txBody>
                  <a:tcPr>
                    <a:solidFill>
                      <a:schemeClr val="accent1"/>
                    </a:solidFill>
                  </a:tcPr>
                </a:tc>
                <a:tc>
                  <a:txBody>
                    <a:bodyPr vert="horz" wrap="square"/>
                    <a:lstStyle/>
                    <a:p>
                      <a:r>
                        <a:rPr lang="en-US" sz="1400" b="1" i="0" u="none" strike="noStrike" kern="1200" baseline="0">
                          <a:solidFill>
                            <a:schemeClr val="bg1"/>
                          </a:solidFill>
                          <a:latin typeface="+mn-lt"/>
                          <a:ea typeface="+mn-ea"/>
                          <a:cs typeface="+mn-cs"/>
                        </a:rPr>
                        <a:t>Operand2</a:t>
                      </a:r>
                      <a:endParaRPr lang="en-US" sz="1400" b="1">
                        <a:solidFill>
                          <a:schemeClr val="bg1"/>
                        </a:solidFill>
                      </a:endParaRPr>
                    </a:p>
                  </a:txBody>
                  <a:tcPr>
                    <a:solidFill>
                      <a:schemeClr val="accent1"/>
                    </a:solidFill>
                  </a:tcPr>
                </a:tc>
                <a:extLst>
                  <a:ext uri="{0D108BD9-81ED-4DB2-BD59-A6C34878D82A}">
                    <a16:rowId xmlns:a16="http://schemas.microsoft.com/office/drawing/2014/main" val="1271105992"/>
                  </a:ext>
                </a:extLst>
              </a:tr>
              <a:tr h="370840">
                <a:tc>
                  <a:txBody>
                    <a:bodyPr vert="horz" wrap="square"/>
                    <a:lstStyle/>
                    <a:p>
                      <a:r>
                        <a:rPr lang="en-US" sz="1400" b="0" i="0" u="none" strike="noStrike" kern="1200" baseline="0">
                          <a:solidFill>
                            <a:schemeClr val="dk1"/>
                          </a:solidFill>
                          <a:latin typeface="+mn-lt"/>
                          <a:ea typeface="+mn-ea"/>
                          <a:cs typeface="+mn-cs"/>
                        </a:rPr>
                        <a:t>P_PRICE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&gt;</a:t>
                      </a:r>
                      <a:endParaRPr lang="en-US" sz="1400"/>
                    </a:p>
                  </a:txBody>
                  <a:tcPr/>
                </a:tc>
                <a:tc>
                  <a:txBody>
                    <a:bodyPr vert="horz" wrap="square"/>
                    <a:lstStyle/>
                    <a:p>
                      <a:r>
                        <a:rPr lang="en-US" sz="1400" b="0" i="0" u="none" strike="noStrike" kern="1200" baseline="0">
                          <a:solidFill>
                            <a:schemeClr val="dk1"/>
                          </a:solidFill>
                          <a:latin typeface="+mn-lt"/>
                          <a:ea typeface="+mn-ea"/>
                          <a:cs typeface="+mn-cs"/>
                        </a:rPr>
                        <a:t>10.00</a:t>
                      </a:r>
                      <a:endParaRPr lang="en-US" sz="1400"/>
                    </a:p>
                  </a:txBody>
                  <a:tcPr/>
                </a:tc>
                <a:extLst>
                  <a:ext uri="{0D108BD9-81ED-4DB2-BD59-A6C34878D82A}">
                    <a16:rowId xmlns:a16="http://schemas.microsoft.com/office/drawing/2014/main" val="4238995325"/>
                  </a:ext>
                </a:extLst>
              </a:tr>
              <a:tr h="370840">
                <a:tc>
                  <a:txBody>
                    <a:bodyPr vert="horz" wrap="square"/>
                    <a:lstStyle/>
                    <a:p>
                      <a:r>
                        <a:rPr lang="en-US" sz="1400" b="0" i="0" u="none" strike="noStrike" kern="1200" baseline="0">
                          <a:solidFill>
                            <a:schemeClr val="dk1"/>
                          </a:solidFill>
                          <a:latin typeface="+mn-lt"/>
                          <a:ea typeface="+mn-ea"/>
                          <a:cs typeface="+mn-cs"/>
                        </a:rPr>
                        <a:t>V_STATE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a:t>
                      </a:r>
                      <a:endParaRPr lang="en-US" sz="1400"/>
                    </a:p>
                  </a:txBody>
                  <a:tcPr/>
                </a:tc>
                <a:tc>
                  <a:txBody>
                    <a:bodyPr vert="horz" wrap="square"/>
                    <a:lstStyle/>
                    <a:p>
                      <a:r>
                        <a:rPr lang="en-US" sz="1400" b="0" i="0" u="none" strike="noStrike" kern="1200" baseline="0">
                          <a:solidFill>
                            <a:schemeClr val="dk1"/>
                          </a:solidFill>
                          <a:latin typeface="+mn-lt"/>
                          <a:ea typeface="+mn-ea"/>
                          <a:cs typeface="+mn-cs"/>
                        </a:rPr>
                        <a:t>FL</a:t>
                      </a:r>
                      <a:endParaRPr lang="en-US" sz="1400"/>
                    </a:p>
                  </a:txBody>
                  <a:tcPr/>
                </a:tc>
                <a:extLst>
                  <a:ext uri="{0D108BD9-81ED-4DB2-BD59-A6C34878D82A}">
                    <a16:rowId xmlns:a16="http://schemas.microsoft.com/office/drawing/2014/main" val="482234385"/>
                  </a:ext>
                </a:extLst>
              </a:tr>
              <a:tr h="370840">
                <a:tc>
                  <a:txBody>
                    <a:bodyPr vert="horz" wrap="square"/>
                    <a:lstStyle/>
                    <a:p>
                      <a:r>
                        <a:rPr lang="en-US" sz="1400" b="0" i="0" u="none" strike="noStrike" kern="1200" baseline="0">
                          <a:solidFill>
                            <a:schemeClr val="dk1"/>
                          </a:solidFill>
                          <a:latin typeface="+mn-lt"/>
                          <a:ea typeface="+mn-ea"/>
                          <a:cs typeface="+mn-cs"/>
                        </a:rPr>
                        <a:t>V_CONTACT</a:t>
                      </a:r>
                      <a:endParaRPr lang="en-US" sz="1400"/>
                    </a:p>
                  </a:txBody>
                  <a:tcPr/>
                </a:tc>
                <a:tc>
                  <a:txBody>
                    <a:bodyPr vert="horz" wrap="square"/>
                    <a:lstStyle/>
                    <a:p>
                      <a:r>
                        <a:rPr lang="en-US" sz="1400" b="0" i="0" u="none" strike="noStrike" kern="1200" baseline="0">
                          <a:solidFill>
                            <a:schemeClr val="dk1"/>
                          </a:solidFill>
                          <a:latin typeface="+mn-lt"/>
                          <a:ea typeface="+mn-ea"/>
                          <a:cs typeface="+mn-cs"/>
                        </a:rPr>
                        <a:t>LIKE</a:t>
                      </a:r>
                      <a:endParaRPr lang="en-US" sz="1400"/>
                    </a:p>
                  </a:txBody>
                  <a:tcPr/>
                </a:tc>
                <a:tc>
                  <a:txBody>
                    <a:bodyPr vert="horz" wrap="square"/>
                    <a:lstStyle/>
                    <a:p>
                      <a:r>
                        <a:rPr lang="en-US" sz="1400" b="0" i="0" u="none" strike="noStrike" kern="1200" baseline="0">
                          <a:solidFill>
                            <a:schemeClr val="dk1"/>
                          </a:solidFill>
                          <a:latin typeface="+mn-lt"/>
                          <a:ea typeface="+mn-ea"/>
                          <a:cs typeface="+mn-cs"/>
                        </a:rPr>
                        <a:t>Smith%</a:t>
                      </a:r>
                      <a:endParaRPr lang="en-US" sz="1400"/>
                    </a:p>
                  </a:txBody>
                  <a:tcPr/>
                </a:tc>
                <a:extLst>
                  <a:ext uri="{0D108BD9-81ED-4DB2-BD59-A6C34878D82A}">
                    <a16:rowId xmlns:a16="http://schemas.microsoft.com/office/drawing/2014/main" val="2837850582"/>
                  </a:ext>
                </a:extLst>
              </a:tr>
              <a:tr h="370840">
                <a:tc>
                  <a:txBody>
                    <a:bodyPr vert="horz" wrap="square"/>
                    <a:lstStyle/>
                    <a:p>
                      <a:r>
                        <a:rPr lang="en-US" sz="1400" b="0" i="0" u="none" strike="noStrike" kern="1200" baseline="0">
                          <a:solidFill>
                            <a:schemeClr val="dk1"/>
                          </a:solidFill>
                          <a:latin typeface="+mn-lt"/>
                          <a:ea typeface="+mn-ea"/>
                          <a:cs typeface="+mn-cs"/>
                        </a:rPr>
                        <a:t>P_QOH</a:t>
                      </a:r>
                      <a:endParaRPr lang="en-US" sz="1400"/>
                    </a:p>
                  </a:txBody>
                  <a:tcPr/>
                </a:tc>
                <a:tc>
                  <a:txBody>
                    <a:bodyPr vert="horz" wrap="square"/>
                    <a:lstStyle/>
                    <a:p>
                      <a:r>
                        <a:rPr lang="en-US" sz="1400" b="0" i="0" u="none" strike="noStrike" kern="1200" baseline="0">
                          <a:solidFill>
                            <a:schemeClr val="dk1"/>
                          </a:solidFill>
                          <a:latin typeface="+mn-lt"/>
                          <a:ea typeface="+mn-ea"/>
                          <a:cs typeface="+mn-cs"/>
                        </a:rPr>
                        <a:t>&gt;</a:t>
                      </a:r>
                      <a:endParaRPr lang="en-US" sz="1400"/>
                    </a:p>
                  </a:txBody>
                  <a:tcPr/>
                </a:tc>
                <a:tc>
                  <a:txBody>
                    <a:bodyPr vert="horz" wrap="square"/>
                    <a:lstStyle/>
                    <a:p>
                      <a:r>
                        <a:rPr lang="en-US" sz="1400" b="0" i="0" u="none" strike="noStrike" kern="1200" baseline="0">
                          <a:solidFill>
                            <a:schemeClr val="dk1"/>
                          </a:solidFill>
                          <a:latin typeface="+mn-lt"/>
                          <a:ea typeface="+mn-ea"/>
                          <a:cs typeface="+mn-cs"/>
                        </a:rPr>
                        <a:t>P_MIN * 1.10</a:t>
                      </a:r>
                      <a:endParaRPr lang="en-US" sz="1400"/>
                    </a:p>
                  </a:txBody>
                  <a:tcPr/>
                </a:tc>
                <a:extLst>
                  <a:ext uri="{0D108BD9-81ED-4DB2-BD59-A6C34878D82A}">
                    <a16:rowId xmlns:a16="http://schemas.microsoft.com/office/drawing/2014/main" val="396800342"/>
                  </a:ext>
                </a:extLst>
              </a:tr>
            </a:tbl>
          </a:graphicData>
        </a:graphic>
      </p:graphicFrame>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26186665"/>
      </p:ext>
    </p:extLst>
  </p:cSld>
  <p:clrMapOvr>
    <a:masterClrMapping/>
  </p:clrMapOvr>
  <p:transition/>
  <p:timing/>
</p:sld>
</file>

<file path=ppt/slides/slide4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Formulation</a:t>
            </a:r>
          </a:p>
        </p:txBody>
      </p:sp>
      <p:sp>
        <p:nvSpPr>
          <p:cNvPr id="41987" name="Content Placeholder 2"/>
          <p:cNvSpPr>
            <a:spLocks noGrp="1"/>
          </p:cNvSpPr>
          <p:nvPr>
            <p:ph idx="1"/>
          </p:nvPr>
        </p:nvSpPr>
        <p:spPr>
          <a:xfrm>
            <a:off x="365125" y="1538819"/>
            <a:ext cx="8415338" cy="199285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Step to formulate a query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Pinpoint what columns and computations are required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source tables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Decide how to join tables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Establish action criteria are needed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Determine the order in which to display the output</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301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DBMS Performance Tuning (1 of 2)</a:t>
            </a:r>
          </a:p>
        </p:txBody>
      </p:sp>
      <p:sp>
        <p:nvSpPr>
          <p:cNvPr id="43011" name="Content Placeholder 2"/>
          <p:cNvSpPr>
            <a:spLocks noGrp="1"/>
          </p:cNvSpPr>
          <p:nvPr>
            <p:ph idx="1"/>
          </p:nvPr>
        </p:nvSpPr>
        <p:spPr>
          <a:xfrm>
            <a:off x="365125" y="1538819"/>
            <a:ext cx="8415338" cy="36933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Managing DBMS processes in primary memory and the structures in physical storage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performance tuning at server end focuses on setting parameters used for:</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cache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cache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Sort cache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Optimizer mode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In-memory database: store large portions of the database in primary storage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These systems are becoming popular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Increasing performance demands of modern database applications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Diminishing costs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Technology advances of components</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403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DBMS Performance Tuning (2 of 2)</a:t>
            </a:r>
          </a:p>
        </p:txBody>
      </p:sp>
      <p:sp>
        <p:nvSpPr>
          <p:cNvPr id="44035" name="Content Placeholder 2"/>
          <p:cNvSpPr>
            <a:spLocks noGrp="1"/>
          </p:cNvSpPr>
          <p:nvPr>
            <p:ph idx="1"/>
          </p:nvPr>
        </p:nvSpPr>
        <p:spPr>
          <a:xfrm>
            <a:off x="365125" y="1538819"/>
            <a:ext cx="8415338" cy="466589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Recommendations for physical storage of databases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Utilize I/O accelerators</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 RAID (Redundant Array of Independent Disks) to provide a balance between performance improvement and fault</a:t>
            </a:r>
            <a:r>
              <a:rPr kumimoji="0" lang="th-TH"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tolerance</a:t>
            </a:r>
            <a:endParaRPr lang="th-TH"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Minimize disk contention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Put high-usage tables in their own table spaces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Assign separate data files in separate storage volumes for indexes, system, and high-usage tables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Take advantage of the various table storage organizations in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Partition tables based on usage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Apply denormalized tables where appropriate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Store computed and aggregate attributes in tables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(1 of 2)</a:t>
            </a:r>
          </a:p>
        </p:txBody>
      </p:sp>
      <p:sp>
        <p:nvSpPr>
          <p:cNvPr id="45059" name="Content Placeholder 2"/>
          <p:cNvSpPr>
            <a:spLocks noGrp="1"/>
          </p:cNvSpPr>
          <p:nvPr>
            <p:ph idx="1"/>
          </p:nvPr>
        </p:nvSpPr>
        <p:spPr>
          <a:xfrm>
            <a:off x="365125" y="1538819"/>
            <a:ext cx="8415338" cy="443198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performance tuning refers to a set of activities and procedures designed to ensure that an end-user query is processed by the DBMS in the least amount of time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statistics refer to a number of measurements gathered by the DBMS that describe a snapshot of the database objects’ characteristics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DBMSs process queries in three phases: parsing, execution, and fetching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Indexes are crucial in the process that speeds up data access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During query optimization, the DBMS must choose what indexes to use, how to perform join operations, which table to use first, and so 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rule-based optimizer uses preset rules and points to determine the best approach to execute a query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(2 of 2)</a:t>
            </a:r>
          </a:p>
        </p:txBody>
      </p:sp>
      <p:sp>
        <p:nvSpPr>
          <p:cNvPr id="45059"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performance tuning deals with writing queries that make good use of the statistics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 formulation deals with how to translate business questions into specific SQL code to generate the required results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DBMS performance tuning includes tasks such as managing the DBMS processes in primary memory (allocating memory for caching purposes) and managing the structures in physical storage (allocating space for the data files)</a:t>
            </a: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618608279"/>
      </p:ext>
    </p:extLst>
  </p:cSld>
  <p:clrMapOvr>
    <a:masterClrMapping/>
  </p:clrMapOvr>
  <p:transition/>
  <p:timing/>
</p:sld>
</file>

<file path=ppt/slides/slide4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944880" y="2520740"/>
            <a:ext cx="7254240" cy="1028277"/>
          </a:xfrm>
        </p:spPr>
        <p:txBody>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Segoe UI" panose="020b0502040204020203" pitchFamily="34" charset="0"/>
                <a:ea typeface="+mj-ea"/>
                <a:cs typeface="Segoe UI" panose="020b0502040204020203" pitchFamily="34" charset="0"/>
                <a:sym typeface="Wingdings" charset="2"/>
              </a:defRPr>
            </a:pPr>
            <a: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t>Database Management</a:t>
            </a:r>
            <a:b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Week 4</a:t>
            </a:r>
            <a:b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Performance tuning – SQL Queries Optimization</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marL="0" marR="0" lvl="0" indent="0" algn="ctr" defTabSz="914400" fontAlgn="base">
              <a:lnSpc>
                <a:spcPct val="90000"/>
              </a:lnSpc>
              <a:spcBef>
                <a:spcPct val="20000"/>
              </a:spcBef>
              <a:spcAft>
                <a:spcPct val="0"/>
              </a:spcAft>
              <a:buSzTx/>
              <a:buNone/>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defRPr>
            </a:pP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School of Engineering and Computing Sciences</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Fall 2020</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endParaRPr lang="en-US" altLang="en-US" sz="1680"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1744980" y="4495800"/>
            <a:ext cx="5440680" cy="1050502"/>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Arial" pitchFamily="34" charset="0"/>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Dr. Stan Ustymenko</a:t>
            </a:r>
          </a:p>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stanislav.ustymenko@tamucc.edu</a:t>
            </a:r>
          </a:p>
        </p:txBody>
      </p:sp>
    </p:spTree>
  </p:cSld>
  <p:clrMapOvr>
    <a:masterClrMapping/>
  </p:clrMapOvr>
  <p:transition/>
  <p:timing/>
</p:sld>
</file>

<file path=ppt/slides/slide4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14339" name="Content Placeholder 2"/>
          <p:cNvSpPr>
            <a:spLocks noGrp="1"/>
          </p:cNvSpPr>
          <p:nvPr>
            <p:ph idx="1"/>
          </p:nvPr>
        </p:nvSpPr>
        <p:spPr>
          <a:xfrm>
            <a:off x="365125" y="1538819"/>
            <a:ext cx="8415338" cy="233294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This module aims to:</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MySQL query optimization features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 EXPLAIN and DESCRIBE to fine-tune queries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Behavior of MySQL query optimizer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Indices and Full-Text feature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query hand tuning tips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4294967295"/>
          </p:nvPr>
        </p:nvSpPr>
        <p:spPr>
          <a:xfrm>
            <a:off x="1597686" y="6578467"/>
            <a:ext cx="6781693" cy="244535"/>
          </a:xfrm>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994689B-C067-4739-97AC-96FD2F93047B}"/>
              </a:ext>
            </a:extLst>
          </p:cNvPr>
          <p:cNvSpPr>
            <a:spLocks noGrp="1"/>
          </p:cNvSpPr>
          <p:nvPr>
            <p:ph idx="1"/>
          </p:nvPr>
        </p:nvSpPr>
        <p:spPr>
          <a:xfrm>
            <a:off x="365125" y="1538819"/>
            <a:ext cx="8415338" cy="207749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MySQL query analyzer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Optimized DB engines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Indices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Query Cache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Full Text search feature</a:t>
            </a:r>
          </a:p>
        </p:txBody>
      </p:sp>
      <p:sp>
        <p:nvSpPr>
          <p:cNvPr id="3" name="Title 2">
            <a:extLst>
              <a:ext uri="{FF2B5EF4-FFF2-40B4-BE49-F238E27FC236}">
                <a16:creationId xmlns:a16="http://schemas.microsoft.com/office/drawing/2014/main" id="{8ACE84CE-1021-4AAB-A7AE-A028838A9BBA}"/>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MySQL performance features</a:t>
            </a:r>
          </a:p>
        </p:txBody>
      </p:sp>
    </p:spTree>
    <p:extLst>
      <p:ext uri="{BB962C8B-B14F-4D97-AF65-F5344CB8AC3E}">
        <p14:creationId xmlns:p14="http://schemas.microsoft.com/office/powerpoint/2010/main" val="4149594087"/>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(1 of 2)</a:t>
            </a:r>
            <a:endParaRPr lang="en-US"/>
          </a:p>
        </p:txBody>
      </p:sp>
      <p:sp>
        <p:nvSpPr>
          <p:cNvPr id="2" name="Content Placeholder 1"/>
          <p:cNvSpPr>
            <a:spLocks noGrp="1"/>
          </p:cNvSpPr>
          <p:nvPr>
            <p:ph idx="1"/>
          </p:nvPr>
        </p:nvSpPr>
        <p:spPr>
          <a:xfrm>
            <a:off x="365125" y="1538819"/>
            <a:ext cx="8415338" cy="383181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Business intelligence (BI) is a term for a comprehensive, cohesive, and integrated set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applications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used to capture, collect, integrate, store, and analyze data with the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purpose of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generating and presenting information to support business decision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making</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Decision support systems (DSSs) refer to an arrangement of computerized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tools used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assist managerial decision making within a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business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Operational data is not well suited for decision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support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data warehouse is an integrated, subject-oriented, time-variant,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nonvolatile collection of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that provides support for decision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making</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star schema is a data-modeling technique used to map multidimensional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decision support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into a relational database for advanced data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analysis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610390715"/>
      </p:ext>
    </p:extLst>
  </p:cSld>
  <p:clrMapOvr>
    <a:masterClrMapping/>
  </p:clrMapOvr>
  <p:transition/>
  <p:timing/>
</p:sld>
</file>

<file path=ppt/slides/slide4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Content Placeholder 3">
            <a:extLst>
              <a:ext uri="{FF2B5EF4-FFF2-40B4-BE49-F238E27FC236}">
                <a16:creationId xmlns:a16="http://schemas.microsoft.com/office/drawing/2014/main" id="{0415A204-95E5-401E-AB8B-808D0E45A8DA}"/>
              </a:ext>
            </a:extLst>
          </p:cNvPr>
          <p:cNvPicPr>
            <a:picLocks noGrp="1" noChangeAspect="1"/>
          </p:cNvPicPr>
          <p:nvPr>
            <p:ph idx="1"/>
          </p:nvPr>
        </p:nvPicPr>
        <p:blipFill>
          <a:blip r:embed="rId2"/>
          <a:stretch>
            <a:fillRect/>
          </a:stretch>
        </p:blipFill>
        <p:spPr>
          <a:xfrm>
            <a:off x="533400" y="1295400"/>
            <a:ext cx="5744168" cy="3505200"/>
          </a:xfrm>
          <a:prstGeom prst="rect">
            <a:avLst/>
          </a:prstGeom>
        </p:spPr>
      </p:pic>
      <p:sp>
        <p:nvSpPr>
          <p:cNvPr id="3" name="Title 2">
            <a:extLst>
              <a:ext uri="{FF2B5EF4-FFF2-40B4-BE49-F238E27FC236}">
                <a16:creationId xmlns:a16="http://schemas.microsoft.com/office/drawing/2014/main" id="{B07B9A62-FD72-4787-86BE-71754D09BB8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Optimizer</a:t>
            </a:r>
          </a:p>
        </p:txBody>
      </p:sp>
    </p:spTree>
    <p:extLst>
      <p:ext uri="{BB962C8B-B14F-4D97-AF65-F5344CB8AC3E}">
        <p14:creationId xmlns:p14="http://schemas.microsoft.com/office/powerpoint/2010/main" val="3038878223"/>
      </p:ext>
    </p:extLst>
  </p:cSld>
  <p:clrMapOvr>
    <a:masterClrMapping/>
  </p:clrMapOvr>
  <p:transition/>
  <p:timing/>
</p:sld>
</file>

<file path=ppt/slides/slide4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3835FE8-FDFC-410A-9DB1-84E01D0C8E8C}"/>
              </a:ext>
            </a:extLst>
          </p:cNvPr>
          <p:cNvSpPr>
            <a:spLocks noGrp="1"/>
          </p:cNvSpPr>
          <p:nvPr>
            <p:ph idx="1"/>
          </p:nvPr>
        </p:nvSpPr>
        <p:spPr>
          <a:xfrm>
            <a:off x="365125" y="1538819"/>
            <a:ext cx="8415338" cy="22052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Idea: change order of operations to improve performance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Maximize use of indices and keys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Cost-based optimization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Assign cost to operations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Assign cost to alternative paths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Search for plan with lower costs</a:t>
            </a:r>
          </a:p>
        </p:txBody>
      </p:sp>
      <p:sp>
        <p:nvSpPr>
          <p:cNvPr id="3" name="Title 2">
            <a:extLst>
              <a:ext uri="{FF2B5EF4-FFF2-40B4-BE49-F238E27FC236}">
                <a16:creationId xmlns:a16="http://schemas.microsoft.com/office/drawing/2014/main" id="{3188681A-4F7E-45B5-9982-2C6C63521928}"/>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Optimizer (continued)</a:t>
            </a:r>
          </a:p>
        </p:txBody>
      </p:sp>
    </p:spTree>
    <p:extLst>
      <p:ext uri="{BB962C8B-B14F-4D97-AF65-F5344CB8AC3E}">
        <p14:creationId xmlns:p14="http://schemas.microsoft.com/office/powerpoint/2010/main" val="1950707794"/>
      </p:ext>
    </p:extLst>
  </p:cSld>
  <p:clrMapOvr>
    <a:masterClrMapping/>
  </p:clrMapOvr>
  <p:transition/>
  <p:timing/>
</p:sld>
</file>

<file path=ppt/slides/slide4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7809608F-12E3-4A74-99C4-C964AA3374BB}"/>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Optimizer (continued)</a:t>
            </a:r>
          </a:p>
        </p:txBody>
      </p:sp>
      <p:pic>
        <p:nvPicPr>
          <p:cNvPr id="4" name="Picture 3">
            <a:extLst>
              <a:ext uri="{FF2B5EF4-FFF2-40B4-BE49-F238E27FC236}">
                <a16:creationId xmlns:a16="http://schemas.microsoft.com/office/drawing/2014/main" id="{CCB6421E-22F8-4D49-BF7A-566BBDEE8985}"/>
              </a:ext>
            </a:extLst>
          </p:cNvPr>
          <p:cNvPicPr>
            <a:picLocks noChangeAspect="1"/>
          </p:cNvPicPr>
          <p:nvPr/>
        </p:nvPicPr>
        <p:blipFill>
          <a:blip r:embed="rId2"/>
          <a:stretch>
            <a:fillRect/>
          </a:stretch>
        </p:blipFill>
        <p:spPr>
          <a:xfrm>
            <a:off x="1371600" y="1371600"/>
            <a:ext cx="4395787" cy="4538671"/>
          </a:xfrm>
          <a:prstGeom prst="rect">
            <a:avLst/>
          </a:prstGeom>
        </p:spPr>
      </p:pic>
    </p:spTree>
    <p:extLst>
      <p:ext uri="{BB962C8B-B14F-4D97-AF65-F5344CB8AC3E}">
        <p14:creationId xmlns:p14="http://schemas.microsoft.com/office/powerpoint/2010/main" val="2237553552"/>
      </p:ext>
    </p:extLst>
  </p:cSld>
  <p:clrMapOvr>
    <a:masterClrMapping/>
  </p:clrMapOvr>
  <p:transition/>
  <p:timing/>
</p:sld>
</file>

<file path=ppt/slides/slide4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CBA17EF-5D0E-48A3-AB90-E631CF6615F4}"/>
              </a:ext>
            </a:extLst>
          </p:cNvPr>
          <p:cNvSpPr>
            <a:spLocks noGrp="1"/>
          </p:cNvSpPr>
          <p:nvPr>
            <p:ph idx="1"/>
          </p:nvPr>
        </p:nvSpPr>
        <p:spPr>
          <a:xfrm>
            <a:off x="365125" y="1538819"/>
            <a:ext cx="8415338" cy="188667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Access Method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Join Order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Subquery strategy</a:t>
            </a:r>
          </a:p>
        </p:txBody>
      </p:sp>
      <p:sp>
        <p:nvSpPr>
          <p:cNvPr id="3" name="Title 2">
            <a:extLst>
              <a:ext uri="{FF2B5EF4-FFF2-40B4-BE49-F238E27FC236}">
                <a16:creationId xmlns:a16="http://schemas.microsoft.com/office/drawing/2014/main" id="{348E22D7-A69A-469C-97BB-FBB8E2DC7FF1}"/>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Cost-based optimizations</a:t>
            </a:r>
          </a:p>
        </p:txBody>
      </p:sp>
    </p:spTree>
    <p:extLst>
      <p:ext uri="{BB962C8B-B14F-4D97-AF65-F5344CB8AC3E}">
        <p14:creationId xmlns:p14="http://schemas.microsoft.com/office/powerpoint/2010/main" val="2019612567"/>
      </p:ext>
    </p:extLst>
  </p:cSld>
  <p:clrMapOvr>
    <a:masterClrMapping/>
  </p:clrMapOvr>
  <p:transition/>
  <p:timing/>
</p:sld>
</file>

<file path=ppt/slides/slide4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Content Placeholder 3">
            <a:extLst>
              <a:ext uri="{FF2B5EF4-FFF2-40B4-BE49-F238E27FC236}">
                <a16:creationId xmlns:a16="http://schemas.microsoft.com/office/drawing/2014/main" id="{CFDCC30F-9ED1-4D41-886D-2FA41D114BDC}"/>
              </a:ext>
            </a:extLst>
          </p:cNvPr>
          <p:cNvPicPr>
            <a:picLocks noGrp="1" noChangeAspect="1"/>
          </p:cNvPicPr>
          <p:nvPr>
            <p:ph idx="1"/>
          </p:nvPr>
        </p:nvPicPr>
        <p:blipFill>
          <a:blip r:embed="rId2"/>
          <a:stretch>
            <a:fillRect/>
          </a:stretch>
        </p:blipFill>
        <p:spPr>
          <a:xfrm>
            <a:off x="762000" y="1557231"/>
            <a:ext cx="8289956" cy="2938569"/>
          </a:xfrm>
          <a:prstGeom prst="rect">
            <a:avLst/>
          </a:prstGeom>
        </p:spPr>
      </p:pic>
      <p:sp>
        <p:nvSpPr>
          <p:cNvPr id="3" name="Title 2">
            <a:extLst>
              <a:ext uri="{FF2B5EF4-FFF2-40B4-BE49-F238E27FC236}">
                <a16:creationId xmlns:a16="http://schemas.microsoft.com/office/drawing/2014/main" id="{DB45771B-69B3-4D0F-AF2D-66BD18D52823}"/>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MySQL Optimizer Characteristics</a:t>
            </a:r>
          </a:p>
        </p:txBody>
      </p:sp>
    </p:spTree>
    <p:extLst>
      <p:ext uri="{BB962C8B-B14F-4D97-AF65-F5344CB8AC3E}">
        <p14:creationId xmlns:p14="http://schemas.microsoft.com/office/powerpoint/2010/main" val="523721213"/>
      </p:ext>
    </p:extLst>
  </p:cSld>
  <p:clrMapOvr>
    <a:masterClrMapping/>
  </p:clrMapOvr>
  <p:transition/>
  <p:timing/>
</p:sld>
</file>

<file path=ppt/slides/slide4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B6F4CD0-C078-4B65-9427-EB2F95F43C15}"/>
              </a:ext>
            </a:extLst>
          </p:cNvPr>
          <p:cNvSpPr>
            <a:spLocks noGrp="1"/>
          </p:cNvSpPr>
          <p:nvPr>
            <p:ph idx="1"/>
          </p:nvPr>
        </p:nvSpPr>
        <p:spPr>
          <a:xfrm>
            <a:off x="365125" y="1538819"/>
            <a:ext cx="8415338" cy="277922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-IO Cost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 pages read from table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 pages read from index</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CPU cost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Evaluating query conditions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Comparing keys/records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Sortink keys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8443FC6B-0A01-462A-B1EC-F00A0A19590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Cost Factors</a:t>
            </a:r>
          </a:p>
        </p:txBody>
      </p:sp>
    </p:spTree>
    <p:extLst>
      <p:ext uri="{BB962C8B-B14F-4D97-AF65-F5344CB8AC3E}">
        <p14:creationId xmlns:p14="http://schemas.microsoft.com/office/powerpoint/2010/main" val="3396144090"/>
      </p:ext>
    </p:extLst>
  </p:cSld>
  <p:clrMapOvr>
    <a:masterClrMapping/>
  </p:clrMapOvr>
  <p:transition/>
  <p:timing/>
</p:sld>
</file>

<file path=ppt/slides/slide4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26671A02-F703-4D98-A2B7-34202A796C59}"/>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Cost values</a:t>
            </a:r>
          </a:p>
        </p:txBody>
      </p:sp>
      <p:pic>
        <p:nvPicPr>
          <p:cNvPr id="4" name="Picture 3">
            <a:extLst>
              <a:ext uri="{FF2B5EF4-FFF2-40B4-BE49-F238E27FC236}">
                <a16:creationId xmlns:a16="http://schemas.microsoft.com/office/drawing/2014/main" id="{32CF33BF-0DBD-4E12-93AB-9C6E918C7446}"/>
              </a:ext>
            </a:extLst>
          </p:cNvPr>
          <p:cNvPicPr>
            <a:picLocks noChangeAspect="1"/>
          </p:cNvPicPr>
          <p:nvPr/>
        </p:nvPicPr>
        <p:blipFill>
          <a:blip r:embed="rId2"/>
          <a:stretch>
            <a:fillRect/>
          </a:stretch>
        </p:blipFill>
        <p:spPr>
          <a:xfrm>
            <a:off x="3048000" y="1289582"/>
            <a:ext cx="5153025" cy="4951856"/>
          </a:xfrm>
          <a:prstGeom prst="rect">
            <a:avLst/>
          </a:prstGeom>
        </p:spPr>
      </p:pic>
    </p:spTree>
    <p:extLst>
      <p:ext uri="{BB962C8B-B14F-4D97-AF65-F5344CB8AC3E}">
        <p14:creationId xmlns:p14="http://schemas.microsoft.com/office/powerpoint/2010/main" val="2102009685"/>
      </p:ext>
    </p:extLst>
  </p:cSld>
  <p:clrMapOvr>
    <a:masterClrMapping/>
  </p:clrMapOvr>
  <p:transition/>
  <p:timing/>
</p:sld>
</file>

<file path=ppt/slides/slide4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22BB2D14-DE72-4EE8-945C-1399355FD213}"/>
              </a:ext>
            </a:extLst>
          </p:cNvPr>
          <p:cNvSpPr>
            <a:spLocks noGrp="1"/>
          </p:cNvSpPr>
          <p:nvPr>
            <p:ph idx="1"/>
          </p:nvPr>
        </p:nvSpPr>
        <p:spPr>
          <a:xfrm>
            <a:off x="365125" y="1538819"/>
            <a:ext cx="8415338" cy="445352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Reordering joins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Prefer left-deep plans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Converting OUTER JOINs to INNER JOINs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Applying algebraic equivalence rules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(5=5 AND a&gt;5) will reduce to a&gt;5.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(a&lt;b AND b=c) AND a=5 becomes b&gt;5 AND b=c AND a=5.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280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2800"/>
          </a:p>
        </p:txBody>
      </p:sp>
      <p:sp>
        <p:nvSpPr>
          <p:cNvPr id="3" name="Title 2">
            <a:extLst>
              <a:ext uri="{FF2B5EF4-FFF2-40B4-BE49-F238E27FC236}">
                <a16:creationId xmlns:a16="http://schemas.microsoft.com/office/drawing/2014/main" id="{6535B720-0D87-40F6-9A39-AC25F6857DBB}"/>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Types of optimizations MySQL performs (automatically)</a:t>
            </a:r>
          </a:p>
        </p:txBody>
      </p:sp>
    </p:spTree>
    <p:extLst>
      <p:ext uri="{BB962C8B-B14F-4D97-AF65-F5344CB8AC3E}">
        <p14:creationId xmlns:p14="http://schemas.microsoft.com/office/powerpoint/2010/main" val="2685337428"/>
      </p:ext>
    </p:extLst>
  </p:cSld>
  <p:clrMapOvr>
    <a:masterClrMapping/>
  </p:clrMapOvr>
  <p:transition/>
  <p:timing/>
</p:sld>
</file>

<file path=ppt/slides/slide4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6C536B52-63B2-4DE0-B0D9-C0BB398268BE}"/>
              </a:ext>
            </a:extLst>
          </p:cNvPr>
          <p:cNvSpPr>
            <a:spLocks noGrp="1"/>
          </p:cNvSpPr>
          <p:nvPr>
            <p:ph idx="1"/>
          </p:nvPr>
        </p:nvSpPr>
        <p:spPr>
          <a:xfrm>
            <a:off x="228600" y="1295400"/>
            <a:ext cx="8763000" cy="479362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COUNT(), MIN(), and MAX() optimizations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Using indices and storage engine metadata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Covering indexes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when the index contains all the columns the query the data from index i.</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Subquery optimization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Reduce to index lookups instead of separate queries.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Early termination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3000"/>
          </a:p>
        </p:txBody>
      </p:sp>
      <p:sp>
        <p:nvSpPr>
          <p:cNvPr id="4" name="Title 2">
            <a:extLst>
              <a:ext uri="{FF2B5EF4-FFF2-40B4-BE49-F238E27FC236}">
                <a16:creationId xmlns:a16="http://schemas.microsoft.com/office/drawing/2014/main" id="{190A122E-4B1C-40D7-9213-FF598A088860}"/>
              </a:ext>
            </a:extLst>
          </p:cNvPr>
          <p:cNvSpPr>
            <a:spLocks noGrp="1"/>
          </p:cNvSpPr>
          <p:nvPr>
            <p:ph type="title"/>
          </p:nvPr>
        </p:nvSpPr>
        <p:spPr>
          <a:xfrm>
            <a:off x="762000" y="515938"/>
            <a:ext cx="8026400" cy="288925"/>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Types of optimizations MySQL performs (automatically)</a:t>
            </a:r>
          </a:p>
        </p:txBody>
      </p:sp>
    </p:spTree>
    <p:extLst>
      <p:ext uri="{BB962C8B-B14F-4D97-AF65-F5344CB8AC3E}">
        <p14:creationId xmlns:p14="http://schemas.microsoft.com/office/powerpoint/2010/main" val="3235089479"/>
      </p:ext>
    </p:extLst>
  </p:cSld>
  <p:clrMapOvr>
    <a:masterClrMapping/>
  </p:clrMapOvr>
  <p:transition/>
  <p:timing/>
</p:sld>
</file>

<file path=ppt/slides/slide4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1CFAAE6-D235-4BB0-967F-D5DED3128491}"/>
              </a:ext>
            </a:extLst>
          </p:cNvPr>
          <p:cNvSpPr>
            <a:spLocks noGrp="1"/>
          </p:cNvSpPr>
          <p:nvPr>
            <p:ph idx="1"/>
          </p:nvPr>
        </p:nvSpPr>
        <p:spPr>
          <a:xfrm>
            <a:off x="365125" y="1538819"/>
            <a:ext cx="8415338" cy="427809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Used to avoid full row scans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 INDEX</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Types: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PRIMARY KEY,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UNIQUE,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INDEX,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FULLTEXT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Stored as B-Trees</a:t>
            </a:r>
          </a:p>
        </p:txBody>
      </p:sp>
      <p:sp>
        <p:nvSpPr>
          <p:cNvPr id="3" name="Title 2">
            <a:extLst>
              <a:ext uri="{FF2B5EF4-FFF2-40B4-BE49-F238E27FC236}">
                <a16:creationId xmlns:a16="http://schemas.microsoft.com/office/drawing/2014/main" id="{DE7C68E1-4D36-4BCD-BB89-2F9A88E562CF}"/>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Indexes</a:t>
            </a:r>
          </a:p>
        </p:txBody>
      </p:sp>
    </p:spTree>
    <p:extLst>
      <p:ext uri="{BB962C8B-B14F-4D97-AF65-F5344CB8AC3E}">
        <p14:creationId xmlns:p14="http://schemas.microsoft.com/office/powerpoint/2010/main" val="233559441"/>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(2 of 2)</a:t>
            </a:r>
            <a:endParaRPr lang="en-US"/>
          </a:p>
        </p:txBody>
      </p:sp>
      <p:sp>
        <p:nvSpPr>
          <p:cNvPr id="2" name="Content Placeholder 1"/>
          <p:cNvSpPr>
            <a:spLocks noGrp="1"/>
          </p:cNvSpPr>
          <p:nvPr>
            <p:ph idx="1"/>
          </p:nvPr>
        </p:nvSpPr>
        <p:spPr>
          <a:xfrm>
            <a:off x="365125" y="1538819"/>
            <a:ext cx="8415338" cy="383181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Online analytical processing (OLAP) refers to an advanced data analysis environment that supports decision making, business modeling, and operations research</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analytics is a subset of BI functionality that provides advanced data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analysis tools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extract knowledge from business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mining automates the analysis of operational data to find previously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unknown data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characteristics, relationships, dependencies, and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trends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has been enhanced with analytic functions that support OLAP-type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processing and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generation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visualization provides visual representations of data that enhance the user’s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ability to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comprehend the meaning of the data</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269663585"/>
      </p:ext>
    </p:extLst>
  </p:cSld>
  <p:clrMapOvr>
    <a:masterClrMapping/>
  </p:clrMapOvr>
  <p:transition/>
  <p:timing/>
</p:sld>
</file>

<file path=ppt/slides/slide4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16B8EF9-5D07-4A23-BEAC-64E57CFA6B29}"/>
              </a:ext>
            </a:extLst>
          </p:cNvPr>
          <p:cNvSpPr>
            <a:spLocks noGrp="1"/>
          </p:cNvSpPr>
          <p:nvPr>
            <p:ph idx="1"/>
          </p:nvPr>
        </p:nvSpPr>
        <p:spPr>
          <a:xfrm>
            <a:off x="365125" y="1538819"/>
            <a:ext cx="8415338" cy="257762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find the rows matching a WHERE clause quickly.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eliminate rows from consideration.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MySQL normally uses the index that finds the smallest number of rows (the most selective index).</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the table has a multiple-column index, any leftmost prefix of the index can be used by the optimizer to look up rows. </a:t>
            </a:r>
          </a:p>
        </p:txBody>
      </p:sp>
      <p:sp>
        <p:nvSpPr>
          <p:cNvPr id="3" name="Title 2">
            <a:extLst>
              <a:ext uri="{FF2B5EF4-FFF2-40B4-BE49-F238E27FC236}">
                <a16:creationId xmlns:a16="http://schemas.microsoft.com/office/drawing/2014/main" id="{FBD496C2-879D-4556-80EA-E0A946D66D0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Use of indexes</a:t>
            </a:r>
          </a:p>
        </p:txBody>
      </p:sp>
    </p:spTree>
    <p:extLst>
      <p:ext uri="{BB962C8B-B14F-4D97-AF65-F5344CB8AC3E}">
        <p14:creationId xmlns:p14="http://schemas.microsoft.com/office/powerpoint/2010/main" val="2734927169"/>
      </p:ext>
    </p:extLst>
  </p:cSld>
  <p:clrMapOvr>
    <a:masterClrMapping/>
  </p:clrMapOvr>
  <p:transition/>
  <p:timing/>
</p:sld>
</file>

<file path=ppt/slides/slide4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45E2C982-91D4-43B7-BC37-D8CE5F675465}"/>
              </a:ext>
            </a:extLst>
          </p:cNvPr>
          <p:cNvSpPr>
            <a:spLocks noGrp="1"/>
          </p:cNvSpPr>
          <p:nvPr>
            <p:ph idx="1"/>
          </p:nvPr>
        </p:nvSpPr>
        <p:spPr>
          <a:xfrm>
            <a:off x="365125" y="1538819"/>
            <a:ext cx="8415338" cy="375179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retrieve rows from other tables when performing joins.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Comparison of dissimilar columns may prevent use of indexes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find the MIN() or MAX() value for a specific indexed column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sort or group a table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the sorting or grouping is done on a leftmost prefix of a usable index</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7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 some cases, to retrieve data directly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7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Etc.</a:t>
            </a:r>
          </a:p>
        </p:txBody>
      </p:sp>
      <p:sp>
        <p:nvSpPr>
          <p:cNvPr id="3" name="Title 2">
            <a:extLst>
              <a:ext uri="{FF2B5EF4-FFF2-40B4-BE49-F238E27FC236}">
                <a16:creationId xmlns:a16="http://schemas.microsoft.com/office/drawing/2014/main" id="{E330B593-CC7E-4629-BB17-2218BC0A6DC1}"/>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Use of indexes</a:t>
            </a:r>
          </a:p>
        </p:txBody>
      </p:sp>
    </p:spTree>
    <p:extLst>
      <p:ext uri="{BB962C8B-B14F-4D97-AF65-F5344CB8AC3E}">
        <p14:creationId xmlns:p14="http://schemas.microsoft.com/office/powerpoint/2010/main" val="1777961089"/>
      </p:ext>
    </p:extLst>
  </p:cSld>
  <p:clrMapOvr>
    <a:masterClrMapping/>
  </p:clrMapOvr>
  <p:transition/>
  <p:timing/>
</p:sld>
</file>

<file path=ppt/slides/slide4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7B44B38-0B31-4158-A3B7-3D47486E5BDE}"/>
              </a:ext>
            </a:extLst>
          </p:cNvPr>
          <p:cNvSpPr>
            <a:spLocks noGrp="1"/>
          </p:cNvSpPr>
          <p:nvPr>
            <p:ph idx="1"/>
          </p:nvPr>
        </p:nvSpPr>
        <p:spPr>
          <a:xfrm>
            <a:off x="365125" y="1538819"/>
            <a:ext cx="8415338" cy="241758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Determine which columns are used in JOINs often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Add indices to them</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Eliminate joining on dissimilar columns, especially the need for conversion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Avoid joins on complex expressions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How do we know when an index is used/being ignored?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 DESCRIBE and EXPLAIN</a:t>
            </a:r>
          </a:p>
        </p:txBody>
      </p:sp>
      <p:sp>
        <p:nvSpPr>
          <p:cNvPr id="3" name="Title 2">
            <a:extLst>
              <a:ext uri="{FF2B5EF4-FFF2-40B4-BE49-F238E27FC236}">
                <a16:creationId xmlns:a16="http://schemas.microsoft.com/office/drawing/2014/main" id="{0B8C764C-567A-433F-9E72-D941532D39AF}"/>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Tuning a query using indices</a:t>
            </a:r>
          </a:p>
        </p:txBody>
      </p:sp>
    </p:spTree>
    <p:extLst>
      <p:ext uri="{BB962C8B-B14F-4D97-AF65-F5344CB8AC3E}">
        <p14:creationId xmlns:p14="http://schemas.microsoft.com/office/powerpoint/2010/main" val="2793394026"/>
      </p:ext>
    </p:extLst>
  </p:cSld>
  <p:clrMapOvr>
    <a:masterClrMapping/>
  </p:clrMapOvr>
  <p:transition/>
  <p:timing/>
</p:sld>
</file>

<file path=ppt/slides/slide4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DD799F92-5C47-4CD6-A902-C3B982469D6A}"/>
              </a:ext>
            </a:extLst>
          </p:cNvPr>
          <p:cNvSpPr>
            <a:spLocks noGrp="1"/>
          </p:cNvSpPr>
          <p:nvPr>
            <p:ph idx="1"/>
          </p:nvPr>
        </p:nvSpPr>
        <p:spPr>
          <a:xfrm>
            <a:off x="365125" y="1538819"/>
            <a:ext cx="8415338" cy="118494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 these commands for hints on inner working of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reveals internal organization of database objects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EXPLAIN shows a query’s execution plan</a:t>
            </a:r>
          </a:p>
        </p:txBody>
      </p:sp>
      <p:sp>
        <p:nvSpPr>
          <p:cNvPr id="3" name="Title 2">
            <a:extLst>
              <a:ext uri="{FF2B5EF4-FFF2-40B4-BE49-F238E27FC236}">
                <a16:creationId xmlns:a16="http://schemas.microsoft.com/office/drawing/2014/main" id="{F62234E1-B730-4577-8B2E-84652A19F283}"/>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DESCRIBE and EXPLAIN</a:t>
            </a:r>
          </a:p>
        </p:txBody>
      </p:sp>
    </p:spTree>
    <p:extLst>
      <p:ext uri="{BB962C8B-B14F-4D97-AF65-F5344CB8AC3E}">
        <p14:creationId xmlns:p14="http://schemas.microsoft.com/office/powerpoint/2010/main" val="3480668624"/>
      </p:ext>
    </p:extLst>
  </p:cSld>
  <p:clrMapOvr>
    <a:masterClrMapping/>
  </p:clrMapOvr>
  <p:transition/>
  <p:timing/>
</p:sld>
</file>

<file path=ppt/slides/slide4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85DE4797-C623-46D1-8EDC-4CF94BDF3384}"/>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EXPLAIN</a:t>
            </a:r>
          </a:p>
        </p:txBody>
      </p:sp>
      <p:pic>
        <p:nvPicPr>
          <p:cNvPr id="7" name="Picture 6">
            <a:extLst>
              <a:ext uri="{FF2B5EF4-FFF2-40B4-BE49-F238E27FC236}">
                <a16:creationId xmlns:a16="http://schemas.microsoft.com/office/drawing/2014/main" id="{6B586D99-DD40-41E7-8454-C035C7D6D9DC}"/>
              </a:ext>
            </a:extLst>
          </p:cNvPr>
          <p:cNvPicPr>
            <a:picLocks noChangeAspect="1"/>
          </p:cNvPicPr>
          <p:nvPr/>
        </p:nvPicPr>
        <p:blipFill>
          <a:blip r:embed="rId2"/>
          <a:stretch>
            <a:fillRect/>
          </a:stretch>
        </p:blipFill>
        <p:spPr>
          <a:xfrm>
            <a:off x="328612" y="1909762"/>
            <a:ext cx="8486775" cy="3038475"/>
          </a:xfrm>
          <a:prstGeom prst="rect">
            <a:avLst/>
          </a:prstGeom>
        </p:spPr>
      </p:pic>
    </p:spTree>
    <p:extLst>
      <p:ext uri="{BB962C8B-B14F-4D97-AF65-F5344CB8AC3E}">
        <p14:creationId xmlns:p14="http://schemas.microsoft.com/office/powerpoint/2010/main" val="884309596"/>
      </p:ext>
    </p:extLst>
  </p:cSld>
  <p:clrMapOvr>
    <a:masterClrMapping/>
  </p:clrMapOvr>
  <p:transition/>
  <p:timing/>
</p:sld>
</file>

<file path=ppt/slides/slide4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8D35A52C-30D9-4E77-BDE2-86D08F0E50E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Adding INDEX</a:t>
            </a:r>
          </a:p>
        </p:txBody>
      </p:sp>
      <p:pic>
        <p:nvPicPr>
          <p:cNvPr id="4" name="Picture 3">
            <a:extLst>
              <a:ext uri="{FF2B5EF4-FFF2-40B4-BE49-F238E27FC236}">
                <a16:creationId xmlns:a16="http://schemas.microsoft.com/office/drawing/2014/main" id="{DCEEEDF4-34EA-4856-83A9-7EE1BB3D55C3}"/>
              </a:ext>
            </a:extLst>
          </p:cNvPr>
          <p:cNvPicPr>
            <a:picLocks noChangeAspect="1"/>
          </p:cNvPicPr>
          <p:nvPr/>
        </p:nvPicPr>
        <p:blipFill>
          <a:blip r:embed="rId2"/>
          <a:stretch>
            <a:fillRect/>
          </a:stretch>
        </p:blipFill>
        <p:spPr>
          <a:xfrm>
            <a:off x="176212" y="1495425"/>
            <a:ext cx="8791575" cy="3867150"/>
          </a:xfrm>
          <a:prstGeom prst="rect">
            <a:avLst/>
          </a:prstGeom>
        </p:spPr>
      </p:pic>
    </p:spTree>
    <p:extLst>
      <p:ext uri="{BB962C8B-B14F-4D97-AF65-F5344CB8AC3E}">
        <p14:creationId xmlns:p14="http://schemas.microsoft.com/office/powerpoint/2010/main" val="569238876"/>
      </p:ext>
    </p:extLst>
  </p:cSld>
  <p:clrMapOvr>
    <a:masterClrMapping/>
  </p:clrMapOvr>
  <p:transition/>
  <p:timing/>
</p:sld>
</file>

<file path=ppt/slides/slide4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6261DEB7-5076-4157-BC94-B032C4042DCF}"/>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endParaRPr lang="en-US"/>
          </a:p>
        </p:txBody>
      </p:sp>
      <p:pic>
        <p:nvPicPr>
          <p:cNvPr id="4" name="Picture 3">
            <a:extLst>
              <a:ext uri="{FF2B5EF4-FFF2-40B4-BE49-F238E27FC236}">
                <a16:creationId xmlns:a16="http://schemas.microsoft.com/office/drawing/2014/main" id="{8CDB41E8-E0BA-42C6-82C7-933C73B60F35}"/>
              </a:ext>
            </a:extLst>
          </p:cNvPr>
          <p:cNvPicPr>
            <a:picLocks noChangeAspect="1"/>
          </p:cNvPicPr>
          <p:nvPr/>
        </p:nvPicPr>
        <p:blipFill>
          <a:blip r:embed="rId2"/>
          <a:stretch>
            <a:fillRect/>
          </a:stretch>
        </p:blipFill>
        <p:spPr>
          <a:xfrm>
            <a:off x="176212" y="1543050"/>
            <a:ext cx="8791575" cy="3771900"/>
          </a:xfrm>
          <a:prstGeom prst="rect">
            <a:avLst/>
          </a:prstGeom>
        </p:spPr>
      </p:pic>
    </p:spTree>
    <p:extLst>
      <p:ext uri="{BB962C8B-B14F-4D97-AF65-F5344CB8AC3E}">
        <p14:creationId xmlns:p14="http://schemas.microsoft.com/office/powerpoint/2010/main" val="1928744778"/>
      </p:ext>
    </p:extLst>
  </p:cSld>
  <p:clrMapOvr>
    <a:masterClrMapping/>
  </p:clrMapOvr>
  <p:transition/>
  <p:timing/>
</p:sld>
</file>

<file path=ppt/slides/slide4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F5E4BB0D-DC52-4F95-8FC9-9FB6C95134AF}"/>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Tuning steps</a:t>
            </a:r>
          </a:p>
        </p:txBody>
      </p:sp>
      <p:sp>
        <p:nvSpPr>
          <p:cNvPr id="4" name="Rectangle 3">
            <a:extLst>
              <a:ext uri="{FF2B5EF4-FFF2-40B4-BE49-F238E27FC236}">
                <a16:creationId xmlns:a16="http://schemas.microsoft.com/office/drawing/2014/main" id="{C4A3AC6E-329D-42E2-8C51-A7250FFA41BB}"/>
              </a:ext>
            </a:extLst>
          </p:cNvPr>
          <p:cNvSpPr/>
          <p:nvPr/>
        </p:nvSpPr>
        <p:spPr>
          <a:xfrm>
            <a:off x="533400" y="1166842"/>
            <a:ext cx="8026400" cy="4524315"/>
          </a:xfrm>
          <a:prstGeom prst="rect">
            <a:avLst/>
          </a:prstGeom>
        </p:spPr>
        <p:txBody>
          <a:bodyPr wrap="square">
            <a:spAutoFit/>
          </a:bodyPr>
          <a:lstStyle>
            <a:defPPr>
              <a:defRPr lang="en-US"/>
            </a:defPPr>
          </a:lstStyle>
          <a:p>
            <a:pPr marL="342900" indent="-342900" algn="l" fontAlgn="base">
              <a:spcBef>
                <a:spcPct val="0"/>
              </a:spcBef>
              <a:spcAft>
                <a:spcPct val="0"/>
              </a:spcAft>
              <a:buFont typeface="+mj-lt"/>
              <a:buAutoNum type="arabicPeriod"/>
              <a:defRPr kumimoji="0" b="0" i="0" normalizeH="0" noProof="0">
                <a:solidFill>
                  <a:srgbClr val="000000"/>
                </a:solidFill>
                <a:uLnTx/>
                <a:uFillTx/>
                <a:latin typeface="Georgia" panose="02040502050405020303" pitchFamily="18" charset="0"/>
                <a:ea typeface="+mn-ea"/>
                <a:cs typeface="Arial" pitchFamily="34" charset="0"/>
              </a:defRPr>
            </a:pPr>
            <a:r>
              <a:rPr kumimoji="0" lang="en-US" sz="2400" b="0" i="0" normalizeH="0" noProof="0">
                <a:solidFill>
                  <a:srgbClr val="000000"/>
                </a:solidFill>
                <a:uLnTx/>
                <a:uFillTx/>
                <a:latin typeface="Georgia" panose="02040502050405020303" pitchFamily="18" charset="0"/>
                <a:ea typeface="+mn-ea"/>
                <a:cs typeface="Arial" pitchFamily="34" charset="0"/>
              </a:rPr>
              <a:t>Identify the query</a:t>
            </a:r>
          </a:p>
          <a:p>
            <a:pPr marL="342900" indent="-342900" algn="l" fontAlgn="base">
              <a:spcBef>
                <a:spcPct val="0"/>
              </a:spcBef>
              <a:spcAft>
                <a:spcPct val="0"/>
              </a:spcAft>
              <a:buFont typeface="+mj-lt"/>
              <a:buAutoNum type="arabicPeriod"/>
              <a:defRPr kumimoji="0" b="0" i="0" normalizeH="0" noProof="0">
                <a:solidFill>
                  <a:srgbClr val="000000"/>
                </a:solidFill>
                <a:uLnTx/>
                <a:uFillTx/>
                <a:latin typeface="Georgia" panose="02040502050405020303" pitchFamily="18" charset="0"/>
                <a:ea typeface="+mn-ea"/>
                <a:cs typeface="Arial" pitchFamily="34" charset="0"/>
              </a:defRPr>
            </a:pPr>
            <a:r>
              <a:rPr kumimoji="0" lang="en-US" sz="2400" b="0" i="0" normalizeH="0" noProof="0">
                <a:solidFill>
                  <a:srgbClr val="000000"/>
                </a:solidFill>
                <a:uLnTx/>
                <a:uFillTx/>
                <a:latin typeface="Georgia" panose="02040502050405020303" pitchFamily="18" charset="0"/>
                <a:ea typeface="+mn-ea"/>
                <a:cs typeface="Arial" pitchFamily="34" charset="0"/>
              </a:rPr>
              <a:t>Check the EXPLAIN plan of the query</a:t>
            </a:r>
          </a:p>
          <a:p>
            <a:pPr marL="342900" indent="-342900" algn="l" fontAlgn="base">
              <a:spcBef>
                <a:spcPct val="0"/>
              </a:spcBef>
              <a:spcAft>
                <a:spcPct val="0"/>
              </a:spcAft>
              <a:buFont typeface="+mj-lt"/>
              <a:buAutoNum type="arabicPeriod"/>
              <a:defRPr kumimoji="0" b="0" i="0" normalizeH="0" noProof="0">
                <a:solidFill>
                  <a:srgbClr val="000000"/>
                </a:solidFill>
                <a:uLnTx/>
                <a:uFillTx/>
                <a:latin typeface="Georgia" panose="02040502050405020303" pitchFamily="18" charset="0"/>
                <a:ea typeface="+mn-ea"/>
                <a:cs typeface="Arial" pitchFamily="34" charset="0"/>
              </a:defRPr>
            </a:pPr>
            <a:r>
              <a:rPr kumimoji="0" lang="en-US" sz="2400" b="0" i="0" normalizeH="0" noProof="0">
                <a:solidFill>
                  <a:srgbClr val="000000"/>
                </a:solidFill>
                <a:uLnTx/>
                <a:uFillTx/>
                <a:latin typeface="Georgia" panose="02040502050405020303" pitchFamily="18" charset="0"/>
                <a:ea typeface="+mn-ea"/>
                <a:cs typeface="Arial" pitchFamily="34" charset="0"/>
              </a:rPr>
              <a:t>Review the table definition</a:t>
            </a:r>
          </a:p>
          <a:p>
            <a:pPr marL="342900" indent="-342900" algn="l" fontAlgn="base">
              <a:spcBef>
                <a:spcPct val="0"/>
              </a:spcBef>
              <a:spcAft>
                <a:spcPct val="0"/>
              </a:spcAft>
              <a:buFont typeface="+mj-lt"/>
              <a:buAutoNum type="arabicPeriod"/>
              <a:defRPr kumimoji="0" b="0" i="0" normalizeH="0" noProof="0">
                <a:solidFill>
                  <a:srgbClr val="000000"/>
                </a:solidFill>
                <a:uLnTx/>
                <a:uFillTx/>
                <a:latin typeface="Georgia" panose="02040502050405020303" pitchFamily="18" charset="0"/>
                <a:ea typeface="+mn-ea"/>
                <a:cs typeface="Arial" pitchFamily="34" charset="0"/>
              </a:defRPr>
            </a:pPr>
            <a:r>
              <a:rPr kumimoji="0" lang="en-US" sz="2400" b="0" i="0" normalizeH="0" noProof="0">
                <a:solidFill>
                  <a:srgbClr val="000000"/>
                </a:solidFill>
                <a:uLnTx/>
                <a:uFillTx/>
                <a:latin typeface="Georgia" panose="02040502050405020303" pitchFamily="18" charset="0"/>
                <a:ea typeface="+mn-ea"/>
                <a:cs typeface="Arial" pitchFamily="34" charset="0"/>
              </a:rPr>
              <a:t>Create indexes</a:t>
            </a:r>
          </a:p>
          <a:p>
            <a:pPr marL="342900" indent="-342900" algn="l" fontAlgn="base">
              <a:spcBef>
                <a:spcPct val="0"/>
              </a:spcBef>
              <a:spcAft>
                <a:spcPct val="0"/>
              </a:spcAft>
              <a:buFont typeface="+mj-lt"/>
              <a:buAutoNum type="arabicPeriod"/>
              <a:defRPr kumimoji="0" b="0" i="0" normalizeH="0" noProof="0">
                <a:solidFill>
                  <a:srgbClr val="000000"/>
                </a:solidFill>
                <a:uLnTx/>
                <a:uFillTx/>
                <a:latin typeface="Georgia" panose="02040502050405020303" pitchFamily="18" charset="0"/>
                <a:ea typeface="+mn-ea"/>
                <a:cs typeface="Arial" pitchFamily="34" charset="0"/>
              </a:defRPr>
            </a:pPr>
            <a:r>
              <a:rPr kumimoji="0" lang="en-US" sz="2400" b="0" i="0" normalizeH="0" noProof="0">
                <a:solidFill>
                  <a:srgbClr val="000000"/>
                </a:solidFill>
                <a:uLnTx/>
                <a:uFillTx/>
                <a:latin typeface="Georgia" panose="02040502050405020303" pitchFamily="18" charset="0"/>
                <a:ea typeface="+mn-ea"/>
                <a:cs typeface="Arial" pitchFamily="34" charset="0"/>
              </a:rPr>
              <a:t>Start with columns in the WHERE clause</a:t>
            </a:r>
          </a:p>
          <a:p>
            <a:pPr marL="342900" indent="-342900" algn="l" fontAlgn="base">
              <a:spcBef>
                <a:spcPct val="0"/>
              </a:spcBef>
              <a:spcAft>
                <a:spcPct val="0"/>
              </a:spcAft>
              <a:buFont typeface="+mj-lt"/>
              <a:buAutoNum type="arabicPeriod"/>
              <a:defRPr kumimoji="0" b="0" i="0" normalizeH="0" noProof="0">
                <a:solidFill>
                  <a:srgbClr val="000000"/>
                </a:solidFill>
                <a:uLnTx/>
                <a:uFillTx/>
                <a:latin typeface="Georgia" panose="02040502050405020303" pitchFamily="18" charset="0"/>
                <a:ea typeface="+mn-ea"/>
                <a:cs typeface="Arial" pitchFamily="34" charset="0"/>
              </a:defRPr>
            </a:pPr>
            <a:r>
              <a:rPr kumimoji="0" lang="en-US" sz="2400" b="0" i="0" normalizeH="0" noProof="0">
                <a:solidFill>
                  <a:srgbClr val="000000"/>
                </a:solidFill>
                <a:uLnTx/>
                <a:uFillTx/>
                <a:latin typeface="Georgia" panose="02040502050405020303" pitchFamily="18" charset="0"/>
                <a:ea typeface="+mn-ea"/>
                <a:cs typeface="Arial" pitchFamily="34" charset="0"/>
              </a:rPr>
              <a:t>For composite indexes, start with the most selective column and work to the least selective column</a:t>
            </a:r>
          </a:p>
          <a:p>
            <a:pPr marL="342900" indent="-342900" algn="l" fontAlgn="base">
              <a:spcBef>
                <a:spcPct val="0"/>
              </a:spcBef>
              <a:spcAft>
                <a:spcPct val="0"/>
              </a:spcAft>
              <a:buFont typeface="+mj-lt"/>
              <a:buAutoNum type="arabicPeriod"/>
              <a:defRPr kumimoji="0" b="0" i="0" normalizeH="0" noProof="0">
                <a:solidFill>
                  <a:srgbClr val="000000"/>
                </a:solidFill>
                <a:uLnTx/>
                <a:uFillTx/>
                <a:latin typeface="Georgia" panose="02040502050405020303" pitchFamily="18" charset="0"/>
                <a:ea typeface="+mn-ea"/>
                <a:cs typeface="Arial" pitchFamily="34" charset="0"/>
              </a:defRPr>
            </a:pPr>
            <a:r>
              <a:rPr kumimoji="0" lang="en-US" sz="2400" b="0" i="0" normalizeH="0" noProof="0">
                <a:solidFill>
                  <a:srgbClr val="000000"/>
                </a:solidFill>
                <a:uLnTx/>
                <a:uFillTx/>
                <a:latin typeface="Georgia" panose="02040502050405020303" pitchFamily="18" charset="0"/>
                <a:ea typeface="+mn-ea"/>
                <a:cs typeface="Arial" pitchFamily="34" charset="0"/>
              </a:rPr>
              <a:t>Ensure sorted columns are at the end of the composite index</a:t>
            </a:r>
          </a:p>
          <a:p>
            <a:pPr marL="342900" indent="-342900" algn="l" fontAlgn="base">
              <a:spcBef>
                <a:spcPct val="0"/>
              </a:spcBef>
              <a:spcAft>
                <a:spcPct val="0"/>
              </a:spcAft>
              <a:buFont typeface="+mj-lt"/>
              <a:buAutoNum type="arabicPeriod"/>
              <a:defRPr kumimoji="0" b="0" i="0" normalizeH="0" noProof="0">
                <a:solidFill>
                  <a:srgbClr val="000000"/>
                </a:solidFill>
                <a:uLnTx/>
                <a:uFillTx/>
                <a:latin typeface="Georgia" panose="02040502050405020303" pitchFamily="18" charset="0"/>
                <a:ea typeface="+mn-ea"/>
                <a:cs typeface="Arial" pitchFamily="34" charset="0"/>
              </a:defRPr>
            </a:pPr>
            <a:r>
              <a:rPr kumimoji="0" lang="en-US" sz="2400" b="0" i="0" normalizeH="0" noProof="0">
                <a:solidFill>
                  <a:srgbClr val="000000"/>
                </a:solidFill>
                <a:uLnTx/>
                <a:uFillTx/>
                <a:latin typeface="Georgia" panose="02040502050405020303" pitchFamily="18" charset="0"/>
                <a:ea typeface="+mn-ea"/>
                <a:cs typeface="Arial" pitchFamily="34" charset="0"/>
              </a:rPr>
              <a:t>Review the updated explain plan and revise as needed</a:t>
            </a:r>
          </a:p>
          <a:p>
            <a:pPr marL="342900" indent="-342900" algn="l" fontAlgn="base">
              <a:spcBef>
                <a:spcPct val="0"/>
              </a:spcBef>
              <a:spcAft>
                <a:spcPct val="0"/>
              </a:spcAft>
              <a:buFont typeface="+mj-lt"/>
              <a:buAutoNum type="arabicPeriod"/>
              <a:defRPr kumimoji="0" b="0" i="0" normalizeH="0" noProof="0">
                <a:solidFill>
                  <a:srgbClr val="000000"/>
                </a:solidFill>
                <a:uLnTx/>
                <a:uFillTx/>
                <a:latin typeface="Georgia" panose="02040502050405020303" pitchFamily="18" charset="0"/>
                <a:ea typeface="+mn-ea"/>
                <a:cs typeface="Arial" pitchFamily="34" charset="0"/>
              </a:defRPr>
            </a:pPr>
            <a:r>
              <a:rPr kumimoji="0" lang="en-US" sz="2400" b="0" i="0" normalizeH="0" noProof="0">
                <a:solidFill>
                  <a:srgbClr val="000000"/>
                </a:solidFill>
                <a:uLnTx/>
                <a:uFillTx/>
                <a:latin typeface="Georgia" panose="02040502050405020303" pitchFamily="18" charset="0"/>
                <a:ea typeface="+mn-ea"/>
                <a:cs typeface="Arial" pitchFamily="34" charset="0"/>
              </a:rPr>
              <a:t>Continue to review the server to identify changes in access patterns that require new indexing</a:t>
            </a:r>
          </a:p>
        </p:txBody>
      </p:sp>
    </p:spTree>
    <p:extLst>
      <p:ext uri="{BB962C8B-B14F-4D97-AF65-F5344CB8AC3E}">
        <p14:creationId xmlns:p14="http://schemas.microsoft.com/office/powerpoint/2010/main" val="861568073"/>
      </p:ext>
    </p:extLst>
  </p:cSld>
  <p:clrMapOvr>
    <a:masterClrMapping/>
  </p:clrMapOvr>
  <p:transition/>
  <p:timing/>
</p:sld>
</file>

<file path=ppt/slides/slide4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D023BFB-EFF1-4807-B443-7FB5CFB83535}"/>
              </a:ext>
            </a:extLst>
          </p:cNvPr>
          <p:cNvSpPr>
            <a:spLocks noGrp="1"/>
          </p:cNvSpPr>
          <p:nvPr>
            <p:ph idx="1"/>
          </p:nvPr>
        </p:nvSpPr>
        <p:spPr>
          <a:xfrm>
            <a:off x="365125" y="1538819"/>
            <a:ext cx="8415338" cy="337477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Caching the select query alongside the resulting data set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Values can be set in MySQL config files: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directive '</a:t>
            </a:r>
            <a:r>
              <a:rPr kumimoji="0" lang="en-US" sz="1800" b="1"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query_cache_type=1</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turns MySQL caching on if it was turned off by default.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default '</a:t>
            </a:r>
            <a:r>
              <a:rPr kumimoji="0" lang="en-US" sz="1800" b="1"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query_cache_size</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is 1MB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around 10 MB is recommended.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value must be over 40 KB</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default '</a:t>
            </a:r>
            <a:r>
              <a:rPr kumimoji="0" lang="en-US" sz="1800" b="1"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query_cache_limit</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is also 1MB.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This value controls the amount of individual query result that can be can be cached.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D3F46D2B-8D14-4560-B86A-44DE12BF660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Caching</a:t>
            </a:r>
          </a:p>
        </p:txBody>
      </p:sp>
    </p:spTree>
    <p:extLst>
      <p:ext uri="{BB962C8B-B14F-4D97-AF65-F5344CB8AC3E}">
        <p14:creationId xmlns:p14="http://schemas.microsoft.com/office/powerpoint/2010/main" val="157117272"/>
      </p:ext>
    </p:extLst>
  </p:cSld>
  <p:clrMapOvr>
    <a:masterClrMapping/>
  </p:clrMapOvr>
  <p:transition/>
  <p:timing/>
</p:sld>
</file>

<file path=ppt/slides/slide4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BDC0471-2F98-41FB-8EEE-9C63857AEE84}"/>
              </a:ext>
            </a:extLst>
          </p:cNvPr>
          <p:cNvSpPr>
            <a:spLocks noGrp="1"/>
          </p:cNvSpPr>
          <p:nvPr>
            <p:ph idx="1"/>
          </p:nvPr>
        </p:nvSpPr>
        <p:spPr>
          <a:xfrm>
            <a:off x="365125" y="1538819"/>
            <a:ext cx="8415338" cy="250068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Full-Text Search in MySQL server lets users run full-text queries against character-based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 a full-text index on the table before full-text queries on a table.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5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full-text index can include one or more character-based columns</a:t>
            </a:r>
          </a:p>
        </p:txBody>
      </p:sp>
      <p:sp>
        <p:nvSpPr>
          <p:cNvPr id="3" name="Title 2">
            <a:extLst>
              <a:ext uri="{FF2B5EF4-FFF2-40B4-BE49-F238E27FC236}">
                <a16:creationId xmlns:a16="http://schemas.microsoft.com/office/drawing/2014/main" id="{AF0C5292-AD8F-4C98-8413-4EBCE9CC123A}"/>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Full-text searching</a:t>
            </a:r>
          </a:p>
        </p:txBody>
      </p:sp>
    </p:spTree>
    <p:extLst>
      <p:ext uri="{BB962C8B-B14F-4D97-AF65-F5344CB8AC3E}">
        <p14:creationId xmlns:p14="http://schemas.microsoft.com/office/powerpoint/2010/main" val="1362720634"/>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Subtitle 2"/>
          <p:cNvSpPr>
            <a:spLocks noGrp="1"/>
          </p:cNvSpPr>
          <p:nvPr>
            <p:ph type="subTitle" idx="1"/>
          </p:nvPr>
        </p:nvSpPr>
        <p:spPr/>
        <p:txBody>
          <a:bodyPr/>
          <a:lstStyle/>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smtClean="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Chapter 15</a:t>
            </a:r>
          </a:p>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smtClean="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Database Connectivity and Web Technologies</a:t>
            </a:r>
            <a:endParaRPr lang="en-US" altLang="en-US" smtClean="0"/>
          </a:p>
        </p:txBody>
      </p:sp>
    </p:spTree>
  </p:cSld>
  <p:clrMapOvr>
    <a:masterClrMapping/>
  </p:clrMapOvr>
  <p:transition/>
  <p:timing/>
</p:sld>
</file>

<file path=ppt/slides/slide4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7152AFE-7489-456F-98B2-CF3230BDF533}"/>
              </a:ext>
            </a:extLst>
          </p:cNvPr>
          <p:cNvSpPr>
            <a:spLocks noGrp="1"/>
          </p:cNvSpPr>
          <p:nvPr>
            <p:ph idx="1"/>
          </p:nvPr>
        </p:nvSpPr>
        <p:spPr>
          <a:xfrm>
            <a:off x="365125" y="1538819"/>
            <a:ext cx="8415338" cy="398570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FULLTEXT is the index type of full-text index in MySQL.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InnoDB or MyISAM tables use Full-text indexes.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Full-text indexes can be created only for VARCHAR, CHAR or TEXT columns.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FULLTEXT index definition can be given in the </a:t>
            </a: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hlinkClick r:id="rId2"/>
              </a:rPr>
              <a:t>CREATE TABLE</a:t>
            </a: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statement or can be added later using ALTER TABLE or CREATE INDEX.</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Large data sets without FULLTEXT index is much faster to load data into a table than into a table which has a FULLTEXT index.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 the index after loading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2200"/>
          </a:p>
        </p:txBody>
      </p:sp>
      <p:sp>
        <p:nvSpPr>
          <p:cNvPr id="3" name="Title 2">
            <a:extLst>
              <a:ext uri="{FF2B5EF4-FFF2-40B4-BE49-F238E27FC236}">
                <a16:creationId xmlns:a16="http://schemas.microsoft.com/office/drawing/2014/main" id="{99F217E2-A152-4D93-871B-DEDB78106E5A}"/>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Full-text searching	</a:t>
            </a:r>
          </a:p>
        </p:txBody>
      </p:sp>
    </p:spTree>
    <p:extLst>
      <p:ext uri="{BB962C8B-B14F-4D97-AF65-F5344CB8AC3E}">
        <p14:creationId xmlns:p14="http://schemas.microsoft.com/office/powerpoint/2010/main" val="326265670"/>
      </p:ext>
    </p:extLst>
  </p:cSld>
  <p:clrMapOvr>
    <a:masterClrMapping/>
  </p:clrMapOvr>
  <p:transition/>
  <p:timing/>
</p:sld>
</file>

<file path=ppt/slides/slide4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618DEB2-DB06-4DF8-8A7D-DE86A2ADE0EC}"/>
              </a:ext>
            </a:extLst>
          </p:cNvPr>
          <p:cNvSpPr>
            <a:spLocks noGrp="1"/>
          </p:cNvSpPr>
          <p:nvPr>
            <p:ph idx="1"/>
          </p:nvPr>
        </p:nvSpPr>
        <p:spPr>
          <a:xfrm>
            <a:off x="365125" y="1538819"/>
            <a:ext cx="8415338" cy="341170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(col1,col2,col3...) AGAINST (expr [search_modifier])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col1, col2, col3 - Comma-separated list that names the columns to be searched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AGAINST() takes a string to search, and an optional modifier that indicates what type of search to perform.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search string must be a string value. The value is constant during query evaluation.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There are three types of full-text searches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Natural Language Full-Text Searches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Boolean Full-Text searches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 expansion searches</a:t>
            </a:r>
          </a:p>
        </p:txBody>
      </p:sp>
      <p:sp>
        <p:nvSpPr>
          <p:cNvPr id="3" name="Title 2">
            <a:extLst>
              <a:ext uri="{FF2B5EF4-FFF2-40B4-BE49-F238E27FC236}">
                <a16:creationId xmlns:a16="http://schemas.microsoft.com/office/drawing/2014/main" id="{D05404D3-031B-4F31-863F-7F82DFE2E355}"/>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err="1">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Fulltext search functions</a:t>
            </a:r>
          </a:p>
        </p:txBody>
      </p:sp>
    </p:spTree>
    <p:extLst>
      <p:ext uri="{BB962C8B-B14F-4D97-AF65-F5344CB8AC3E}">
        <p14:creationId xmlns:p14="http://schemas.microsoft.com/office/powerpoint/2010/main" val="1427776541"/>
      </p:ext>
    </p:extLst>
  </p:cSld>
  <p:clrMapOvr>
    <a:masterClrMapping/>
  </p:clrMapOvr>
  <p:transition/>
  <p:timing/>
</p:sld>
</file>

<file path=ppt/slides/slide4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C78BCA44-BA79-4EE2-965E-66C757802E15}"/>
              </a:ext>
            </a:extLst>
          </p:cNvPr>
          <p:cNvSpPr>
            <a:spLocks noGrp="1"/>
          </p:cNvSpPr>
          <p:nvPr>
            <p:ph idx="1"/>
          </p:nvPr>
        </p:nvSpPr>
        <p:spPr>
          <a:xfrm>
            <a:off x="365125" y="1538819"/>
            <a:ext cx="8415338" cy="265149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FT indexes tend to be large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Additional I/O</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Relatively expensive to update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Not good for tables with frequent UPDATE, INSERT, and DELETE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Used when queries need to look inside the strings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Often preferable to LIKE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Especially with leading wildcards</a:t>
            </a:r>
          </a:p>
        </p:txBody>
      </p:sp>
      <p:sp>
        <p:nvSpPr>
          <p:cNvPr id="3" name="Title 2">
            <a:extLst>
              <a:ext uri="{FF2B5EF4-FFF2-40B4-BE49-F238E27FC236}">
                <a16:creationId xmlns:a16="http://schemas.microsoft.com/office/drawing/2014/main" id="{01C68A14-7432-423B-9912-6BA4F7135C8B}"/>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FTS: bottom line</a:t>
            </a:r>
          </a:p>
        </p:txBody>
      </p:sp>
    </p:spTree>
    <p:extLst>
      <p:ext uri="{BB962C8B-B14F-4D97-AF65-F5344CB8AC3E}">
        <p14:creationId xmlns:p14="http://schemas.microsoft.com/office/powerpoint/2010/main" val="2956077719"/>
      </p:ext>
    </p:extLst>
  </p:cSld>
  <p:clrMapOvr>
    <a:masterClrMapping/>
  </p:clrMapOvr>
  <p:transition/>
  <p:timing/>
</p:sld>
</file>

<file path=ppt/slides/slide4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E34EA70-E2D1-4B66-88F4-A2285313D250}"/>
              </a:ext>
            </a:extLst>
          </p:cNvPr>
          <p:cNvSpPr>
            <a:spLocks noGrp="1"/>
          </p:cNvSpPr>
          <p:nvPr>
            <p:ph idx="1"/>
          </p:nvPr>
        </p:nvSpPr>
        <p:spPr>
          <a:xfrm>
            <a:off x="365125" y="1538819"/>
            <a:ext cx="8415338" cy="325473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Index All Columns Used in 'where', 'order by', and 'group by' Clauses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Good to query and join by primary keys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Good data design is essential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Avoid data conversion in WHERE and JOIN clauses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 Like Statements With Union Clause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select * from students where first_name like  'Ade%'  or last_name like 'Ade%’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select  from students where first_name like  'Ade%'  union all select  from students where last_name like  'Ade%'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850520FA-331A-4D4C-AD4A-4DB5C8DEF3B5}"/>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construction tips</a:t>
            </a:r>
          </a:p>
        </p:txBody>
      </p:sp>
    </p:spTree>
    <p:extLst>
      <p:ext uri="{BB962C8B-B14F-4D97-AF65-F5344CB8AC3E}">
        <p14:creationId xmlns:p14="http://schemas.microsoft.com/office/powerpoint/2010/main" val="2966226879"/>
      </p:ext>
    </p:extLst>
  </p:cSld>
  <p:clrMapOvr>
    <a:masterClrMapping/>
  </p:clrMapOvr>
  <p:transition/>
  <p:timing/>
</p:sld>
</file>

<file path=ppt/slides/slide4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1F3121A-243E-4606-B2F9-1B877650C8B9}"/>
              </a:ext>
            </a:extLst>
          </p:cNvPr>
          <p:cNvSpPr>
            <a:spLocks noGrp="1"/>
          </p:cNvSpPr>
          <p:nvPr>
            <p:ph idx="1"/>
          </p:nvPr>
        </p:nvSpPr>
        <p:spPr>
          <a:xfrm>
            <a:off x="365125" y="1538819"/>
            <a:ext cx="8415338" cy="367177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Avoid Like Expressions With Leading Wildcards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 conditionals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Transform conditional expressions to use literals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Write equality conditions first when using multiple conditional expressions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When using multiple AND conditions, write the condition most likely to be false first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When using multiple OR conditions, put the condition most likely to be true first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Avoid the use of NOT logical operator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Etc.</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Avoid Too Many Columns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 JOINS</a:t>
            </a:r>
          </a:p>
        </p:txBody>
      </p:sp>
      <p:sp>
        <p:nvSpPr>
          <p:cNvPr id="3" name="Title 2">
            <a:extLst>
              <a:ext uri="{FF2B5EF4-FFF2-40B4-BE49-F238E27FC236}">
                <a16:creationId xmlns:a16="http://schemas.microsoft.com/office/drawing/2014/main" id="{DB5B89D2-5AA1-40F7-B329-7894B6A77645}"/>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construction tips</a:t>
            </a:r>
          </a:p>
        </p:txBody>
      </p:sp>
    </p:spTree>
    <p:extLst>
      <p:ext uri="{BB962C8B-B14F-4D97-AF65-F5344CB8AC3E}">
        <p14:creationId xmlns:p14="http://schemas.microsoft.com/office/powerpoint/2010/main" val="1832769312"/>
      </p:ext>
    </p:extLst>
  </p:cSld>
  <p:clrMapOvr>
    <a:masterClrMapping/>
  </p:clrMapOvr>
  <p:transition/>
  <p:timing/>
</p:sld>
</file>

<file path=ppt/slides/slide4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C98066F7-6232-4534-B25F-FEF561C0EBFA}"/>
              </a:ext>
            </a:extLst>
          </p:cNvPr>
          <p:cNvSpPr>
            <a:spLocks noGrp="1"/>
          </p:cNvSpPr>
          <p:nvPr>
            <p:ph idx="1"/>
          </p:nvPr>
        </p:nvSpPr>
        <p:spPr>
          <a:xfrm>
            <a:off x="365125" y="1538819"/>
            <a:ext cx="8415338" cy="304083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 joins with INNER JOIN (not WHERE)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 WHERE instead of HAVING to define filters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Avoid linked subqueries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subquery that relies on values of the outer query</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MySQL may be forced to run a query row-by-row</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For the same reason, try to use subqueries in FROM clause instead of columns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 SELECT DISTINCT sparingly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Experiment!</a:t>
            </a:r>
          </a:p>
        </p:txBody>
      </p:sp>
      <p:sp>
        <p:nvSpPr>
          <p:cNvPr id="3" name="Title 2">
            <a:extLst>
              <a:ext uri="{FF2B5EF4-FFF2-40B4-BE49-F238E27FC236}">
                <a16:creationId xmlns:a16="http://schemas.microsoft.com/office/drawing/2014/main" id="{A0FE48F6-4969-4983-9A2A-1D77241BC220}"/>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construction tips</a:t>
            </a:r>
          </a:p>
        </p:txBody>
      </p:sp>
    </p:spTree>
    <p:extLst>
      <p:ext uri="{BB962C8B-B14F-4D97-AF65-F5344CB8AC3E}">
        <p14:creationId xmlns:p14="http://schemas.microsoft.com/office/powerpoint/2010/main" val="1934520784"/>
      </p:ext>
    </p:extLst>
  </p:cSld>
  <p:clrMapOvr>
    <a:masterClrMapping/>
  </p:clrMapOvr>
  <p:transition/>
  <p:timing/>
</p:sld>
</file>

<file path=ppt/slides/slide4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DA35BCBA-982F-46C0-853A-7693583CF6E0}"/>
              </a:ext>
            </a:extLst>
          </p:cNvPr>
          <p:cNvSpPr>
            <a:spLocks noGrp="1"/>
          </p:cNvSpPr>
          <p:nvPr>
            <p:ph idx="1"/>
          </p:nvPr>
        </p:nvSpPr>
        <p:spPr>
          <a:xfrm>
            <a:off x="365125" y="1538819"/>
            <a:ext cx="8415338" cy="1461939"/>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SELECT * FROM bucket</a:t>
            </a:r>
            <a:b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b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WHERE bucket_id IN (</a:t>
            </a:r>
            <a:b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b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SELECT bucket_id</a:t>
            </a:r>
            <a:b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b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FROM bucket_items</a:t>
            </a:r>
            <a:b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b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WHERE item_id = 1);</a:t>
            </a:r>
          </a:p>
        </p:txBody>
      </p:sp>
      <p:sp>
        <p:nvSpPr>
          <p:cNvPr id="3" name="Title 2">
            <a:extLst>
              <a:ext uri="{FF2B5EF4-FFF2-40B4-BE49-F238E27FC236}">
                <a16:creationId xmlns:a16="http://schemas.microsoft.com/office/drawing/2014/main" id="{9A2BAF97-7CC9-4D12-9175-914AA5363E6F}"/>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Prefer JOINS to subqueries</a:t>
            </a:r>
          </a:p>
        </p:txBody>
      </p:sp>
      <p:sp>
        <p:nvSpPr>
          <p:cNvPr id="4" name="Rectangle 3">
            <a:extLst>
              <a:ext uri="{FF2B5EF4-FFF2-40B4-BE49-F238E27FC236}">
                <a16:creationId xmlns:a16="http://schemas.microsoft.com/office/drawing/2014/main" id="{8D877B79-AABE-4F5F-8A71-2BFF6A90A5DD}"/>
              </a:ext>
            </a:extLst>
          </p:cNvPr>
          <p:cNvSpPr/>
          <p:nvPr/>
        </p:nvSpPr>
        <p:spPr>
          <a:xfrm>
            <a:off x="304799" y="3429000"/>
            <a:ext cx="8475663" cy="3139321"/>
          </a:xfrm>
          <a:prstGeom prst="rect">
            <a:avLst/>
          </a:prstGeom>
        </p:spPr>
        <p:txBody>
          <a:bodyPr wrap="square">
            <a:spAutoFit/>
          </a:bodyP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b="0" i="0" normalizeH="0" noProof="0">
                <a:solidFill>
                  <a:srgbClr val="000000"/>
                </a:solidFill>
                <a:uLnTx/>
                <a:uFillTx/>
                <a:latin typeface="NonBreakingSpaceOverride"/>
              </a:rPr>
              <a:t>(sean@localhost:mysql.sock) [test]&gt; explain select * from bucket where bucket_id in (select bucket_id from bucket_items where item_id = 1);</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 id | select_type | table | type | possible_keys | key | key_len | ref | rows | Extra |</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 1 | PRIMARY | bucket | ALL | NULL | NULL | NULL | NULL | 3 | Using where |</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 2 | </a:t>
            </a:r>
            <a:r>
              <a:rPr kumimoji="0" lang="en-US" b="1" i="0" normalizeH="0" noProof="0">
                <a:solidFill>
                  <a:srgbClr val="000000"/>
                </a:solidFill>
                <a:uLnTx/>
                <a:uFillTx/>
                <a:latin typeface="NonBreakingSpaceOverride"/>
              </a:rPr>
              <a:t>DEPENDENT SUBQUERY </a:t>
            </a:r>
            <a:r>
              <a:rPr kumimoji="0" lang="en-US" b="0" i="0" normalizeH="0" noProof="0">
                <a:solidFill>
                  <a:srgbClr val="000000"/>
                </a:solidFill>
                <a:uLnTx/>
                <a:uFillTx/>
                <a:latin typeface="NonBreakingSpaceOverride"/>
              </a:rPr>
              <a:t>| bucket_items | ALL | NULL | NULL | NULL | NULL | 2 | Using where |</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2 rows in set (0.00 sec)</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[/code]</a:t>
            </a:r>
            <a:endParaRPr lang="en-US"/>
          </a:p>
        </p:txBody>
      </p:sp>
    </p:spTree>
    <p:extLst>
      <p:ext uri="{BB962C8B-B14F-4D97-AF65-F5344CB8AC3E}">
        <p14:creationId xmlns:p14="http://schemas.microsoft.com/office/powerpoint/2010/main" val="2496001824"/>
      </p:ext>
    </p:extLst>
  </p:cSld>
  <p:clrMapOvr>
    <a:masterClrMapping/>
  </p:clrMapOvr>
  <p:transition/>
  <p:timing/>
</p:sld>
</file>

<file path=ppt/slides/slide4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408D0EE4-08AA-47B8-9C08-72E4F08706A4}"/>
              </a:ext>
            </a:extLst>
          </p:cNvPr>
          <p:cNvSpPr>
            <a:spLocks noGrp="1"/>
          </p:cNvSpPr>
          <p:nvPr>
            <p:ph idx="1"/>
          </p:nvPr>
        </p:nvSpPr>
        <p:spPr>
          <a:xfrm>
            <a:off x="364331" y="1295400"/>
            <a:ext cx="8415338" cy="1461939"/>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SELECT bucket.*</a:t>
            </a:r>
            <a:b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b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FROM bucket</a:t>
            </a:r>
            <a:b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b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INNER JOIN bucket_items</a:t>
            </a:r>
            <a:b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b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USING (bucket_id)</a:t>
            </a:r>
            <a:b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b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WHERE item_id = 1;</a:t>
            </a:r>
          </a:p>
        </p:txBody>
      </p:sp>
      <p:sp>
        <p:nvSpPr>
          <p:cNvPr id="3" name="Title 2">
            <a:extLst>
              <a:ext uri="{FF2B5EF4-FFF2-40B4-BE49-F238E27FC236}">
                <a16:creationId xmlns:a16="http://schemas.microsoft.com/office/drawing/2014/main" id="{6CC87995-8CD8-41EB-B2F6-34D4D292A774}"/>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Rewrite as a JOIN</a:t>
            </a:r>
          </a:p>
        </p:txBody>
      </p:sp>
      <p:sp>
        <p:nvSpPr>
          <p:cNvPr id="4" name="Rectangle 3">
            <a:extLst>
              <a:ext uri="{FF2B5EF4-FFF2-40B4-BE49-F238E27FC236}">
                <a16:creationId xmlns:a16="http://schemas.microsoft.com/office/drawing/2014/main" id="{03E04C1A-20EB-43D5-B47F-4920CAB67865}"/>
              </a:ext>
            </a:extLst>
          </p:cNvPr>
          <p:cNvSpPr/>
          <p:nvPr/>
        </p:nvSpPr>
        <p:spPr>
          <a:xfrm>
            <a:off x="362710" y="3452867"/>
            <a:ext cx="8534400" cy="2585323"/>
          </a:xfrm>
          <a:prstGeom prst="rect">
            <a:avLst/>
          </a:prstGeom>
        </p:spPr>
        <p:txBody>
          <a:bodyPr wrap="square">
            <a:spAutoFit/>
          </a:bodyP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b="0" i="0" normalizeH="0" noProof="0">
                <a:solidFill>
                  <a:srgbClr val="000000"/>
                </a:solidFill>
                <a:uLnTx/>
                <a:uFillTx/>
                <a:latin typeface="NonBreakingSpaceOverride"/>
              </a:rPr>
              <a:t>(sean@localhost:mysql.sock) [test]&gt; explain select bucket.* from bucket inner join bucket_items using (bucket_id) where item_id = 1;</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 id | select_type | table | type | possible_keys | key | key_len | ref | rows | Extra |</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 1 | SIMPLE | bucket_items | ALL | NULL | NULL | NULL | NULL | 2 | Using where |</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 1 | SIMPLE | bucket | ALL | NULL | NULL | NULL | NULL | 3 | Using where |</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a:t>
            </a:r>
            <a:br>
              <a:rPr kumimoji="0" lang="en-US" b="0" i="0" normalizeH="0" noProof="0">
                <a:solidFill>
                  <a:srgbClr val="000000"/>
                </a:solidFill>
                <a:uLnTx/>
                <a:uFillTx/>
                <a:latin typeface="Georgia" panose="02040502050405020303" pitchFamily="18" charset="0"/>
                <a:ea typeface="+mn-ea"/>
                <a:cs typeface="Arial" pitchFamily="34" charset="0"/>
              </a:rPr>
            </a:br>
            <a:r>
              <a:rPr kumimoji="0" lang="en-US" b="0" i="0" normalizeH="0" noProof="0">
                <a:solidFill>
                  <a:srgbClr val="000000"/>
                </a:solidFill>
                <a:uLnTx/>
                <a:uFillTx/>
                <a:latin typeface="NonBreakingSpaceOverride"/>
              </a:rPr>
              <a:t>2 rows in set (0.00 sec)</a:t>
            </a:r>
            <a:endParaRPr lang="en-US"/>
          </a:p>
        </p:txBody>
      </p:sp>
    </p:spTree>
    <p:extLst>
      <p:ext uri="{BB962C8B-B14F-4D97-AF65-F5344CB8AC3E}">
        <p14:creationId xmlns:p14="http://schemas.microsoft.com/office/powerpoint/2010/main" val="770660463"/>
      </p:ext>
    </p:extLst>
  </p:cSld>
  <p:clrMapOvr>
    <a:masterClrMapping/>
  </p:clrMapOvr>
  <p:transition/>
  <p:timing/>
</p:sld>
</file>

<file path=ppt/slides/slide4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A2804CE5-4626-42B3-88A0-4E220CC6339D}"/>
              </a:ext>
            </a:extLst>
          </p:cNvPr>
          <p:cNvSpPr>
            <a:spLocks noGrp="1"/>
          </p:cNvSpPr>
          <p:nvPr>
            <p:ph idx="1"/>
          </p:nvPr>
        </p:nvSpPr>
        <p:spPr>
          <a:xfrm>
            <a:off x="365125" y="1538819"/>
            <a:ext cx="8415338" cy="474283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optimizer_search_depth</a:t>
            </a: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0 to 62 (default 62)</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optimizer_switch variable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batched_key_access={on|off}</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block_nested_loop={on|off}</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condition_fanout_filter={on|off}</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derived_merge={on|off}</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duplicateweedout={on|off}</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engine_condition_pushdown={on|off}</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prefer_ordering_index={on|off}</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semijoin={on|off}</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skip_scan={on|off</a:t>
            </a: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etc. Full reference: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hlinkClick r:id="rId2"/>
              </a:rPr>
              <a:t>https://dev.mysql.com/doc/refman/8.0/en/server-system-variables.html#sysvar_optimizer_switch</a:t>
            </a:r>
            <a:endParaRPr lang="en-US"/>
          </a:p>
        </p:txBody>
      </p:sp>
      <p:sp>
        <p:nvSpPr>
          <p:cNvPr id="3" name="Title 2">
            <a:extLst>
              <a:ext uri="{FF2B5EF4-FFF2-40B4-BE49-F238E27FC236}">
                <a16:creationId xmlns:a16="http://schemas.microsoft.com/office/drawing/2014/main" id="{12061149-7D8A-4D53-A3F4-E2772EC8DD5B}"/>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Controlling the optimizer</a:t>
            </a:r>
          </a:p>
        </p:txBody>
      </p:sp>
    </p:spTree>
    <p:extLst>
      <p:ext uri="{BB962C8B-B14F-4D97-AF65-F5344CB8AC3E}">
        <p14:creationId xmlns:p14="http://schemas.microsoft.com/office/powerpoint/2010/main" val="1322687364"/>
      </p:ext>
    </p:extLst>
  </p:cSld>
  <p:clrMapOvr>
    <a:masterClrMapping/>
  </p:clrMapOvr>
  <p:transition/>
  <p:timing/>
</p:sld>
</file>

<file path=ppt/slides/slide4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Content Placeholder 3">
            <a:extLst>
              <a:ext uri="{FF2B5EF4-FFF2-40B4-BE49-F238E27FC236}">
                <a16:creationId xmlns:a16="http://schemas.microsoft.com/office/drawing/2014/main" id="{CCBFFB3A-C885-4766-9A8D-72E368506804}"/>
              </a:ext>
            </a:extLst>
          </p:cNvPr>
          <p:cNvPicPr>
            <a:picLocks noGrp="1" noChangeAspect="1"/>
          </p:cNvPicPr>
          <p:nvPr>
            <p:ph idx="1"/>
          </p:nvPr>
        </p:nvPicPr>
        <p:blipFill>
          <a:blip r:embed="rId2"/>
          <a:stretch>
            <a:fillRect/>
          </a:stretch>
        </p:blipFill>
        <p:spPr>
          <a:xfrm>
            <a:off x="228600" y="1600200"/>
            <a:ext cx="6965120" cy="2555044"/>
          </a:xfrm>
          <a:prstGeom prst="rect">
            <a:avLst/>
          </a:prstGeom>
        </p:spPr>
      </p:pic>
      <p:sp>
        <p:nvSpPr>
          <p:cNvPr id="3" name="Title 2">
            <a:extLst>
              <a:ext uri="{FF2B5EF4-FFF2-40B4-BE49-F238E27FC236}">
                <a16:creationId xmlns:a16="http://schemas.microsoft.com/office/drawing/2014/main" id="{2FA2FE1B-2613-4B8F-889E-25284FF027CB}"/>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Optimizer hints</a:t>
            </a:r>
          </a:p>
        </p:txBody>
      </p:sp>
      <p:sp>
        <p:nvSpPr>
          <p:cNvPr id="5" name="Rectangle 4">
            <a:extLst>
              <a:ext uri="{FF2B5EF4-FFF2-40B4-BE49-F238E27FC236}">
                <a16:creationId xmlns:a16="http://schemas.microsoft.com/office/drawing/2014/main" id="{335D6797-EA97-474A-A0CD-B431392C017A}"/>
              </a:ext>
            </a:extLst>
          </p:cNvPr>
          <p:cNvSpPr/>
          <p:nvPr/>
        </p:nvSpPr>
        <p:spPr>
          <a:xfrm>
            <a:off x="685800" y="5334000"/>
            <a:ext cx="7848600" cy="646331"/>
          </a:xfrm>
          <a:prstGeom prst="rect">
            <a:avLst/>
          </a:prstGeom>
        </p:spPr>
        <p:txBody>
          <a:bodyPr wrap="square">
            <a:spAutoFit/>
          </a:bodyP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b="0" i="0" normalizeH="0" noProof="0">
                <a:solidFill>
                  <a:srgbClr val="000000"/>
                </a:solidFill>
                <a:uLnTx/>
                <a:uFillTx/>
                <a:latin typeface="Georgia" panose="02040502050405020303" pitchFamily="18" charset="0"/>
                <a:ea typeface="+mn-ea"/>
                <a:cs typeface="Arial" pitchFamily="34" charset="0"/>
                <a:hlinkClick r:id="rId3"/>
              </a:rPr>
              <a:t>https://dev.mysql.com/doc/refman/8.0/en/optimizer-hints.html#optimizer-hints-overview</a:t>
            </a:r>
            <a:endParaRPr lang="en-US"/>
          </a:p>
        </p:txBody>
      </p:sp>
    </p:spTree>
    <p:extLst>
      <p:ext uri="{BB962C8B-B14F-4D97-AF65-F5344CB8AC3E}">
        <p14:creationId xmlns:p14="http://schemas.microsoft.com/office/powerpoint/2010/main" val="2023808030"/>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14339" name="Content Placeholder 2"/>
          <p:cNvSpPr>
            <a:spLocks noGrp="1"/>
          </p:cNvSpPr>
          <p:nvPr>
            <p:ph idx="1"/>
          </p:nvPr>
        </p:nvSpPr>
        <p:spPr>
          <a:xfrm>
            <a:off x="365125" y="1538818"/>
            <a:ext cx="8415338" cy="338554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After completing this chapter, you will be able to:</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Explain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purpose of standard database connectivity interfaces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functionality and features of various database connectivity technologies: ODBC,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OLE, ADO.NET</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and JDBC</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how web-to-database middleware is used to integrate databases with the Internet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services provided by web application servers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Explain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how Extensible Markup Language (XML) is used for web database development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advantages and disadvantages of using cloud computing for the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database-as-a-service model</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a:t>
            </a:r>
          </a:p>
        </p:txBody>
      </p:sp>
      <p:sp>
        <p:nvSpPr>
          <p:cNvPr id="45059" name="Content Placeholder 2"/>
          <p:cNvSpPr>
            <a:spLocks noGrp="1"/>
          </p:cNvSpPr>
          <p:nvPr>
            <p:ph idx="1"/>
          </p:nvPr>
        </p:nvSpPr>
        <p:spPr>
          <a:xfrm>
            <a:off x="365125" y="1538819"/>
            <a:ext cx="8415338" cy="310854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MySQL supports performance using optimizer and indexes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Indexes are crucial in the process that speeds up data access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During query optimization, the DBMS must choose what indexes to use, how to perform join operations, which table to use first, and so 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MySQL optimizer uses both rules and statistics to obtain cost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rule-based optimizer uses preset rules and points to determine the best approach to execute a query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4294967295"/>
          </p:nvPr>
        </p:nvSpPr>
        <p:spPr>
          <a:xfrm>
            <a:off x="1597686" y="6578467"/>
            <a:ext cx="6781693" cy="244535"/>
          </a:xfrm>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944880" y="2520740"/>
            <a:ext cx="7254240" cy="1028277"/>
          </a:xfrm>
        </p:spPr>
        <p:txBody>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Segoe UI" panose="020b0502040204020203" pitchFamily="34" charset="0"/>
                <a:ea typeface="+mj-ea"/>
                <a:cs typeface="Segoe UI" panose="020b0502040204020203" pitchFamily="34" charset="0"/>
                <a:sym typeface="Wingdings" charset="2"/>
              </a:defRPr>
            </a:pPr>
            <a: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t>Database Management</a:t>
            </a:r>
            <a:b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Week 5</a:t>
            </a:r>
            <a:b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Performance tuning – Oracle performance tuning</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marL="0" marR="0" lvl="0" indent="0" algn="ctr" defTabSz="914400" fontAlgn="base">
              <a:lnSpc>
                <a:spcPct val="90000"/>
              </a:lnSpc>
              <a:spcBef>
                <a:spcPct val="20000"/>
              </a:spcBef>
              <a:spcAft>
                <a:spcPct val="0"/>
              </a:spcAft>
              <a:buSzTx/>
              <a:buNone/>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defRPr>
            </a:pP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School of Engineering and Computing Sciences</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Fall 2020</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endParaRPr lang="en-US" altLang="en-US" sz="1680"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1744980" y="4495800"/>
            <a:ext cx="5440680" cy="1050502"/>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Arial" pitchFamily="34" charset="0"/>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Dr. Stan Ustymenko</a:t>
            </a:r>
          </a:p>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stanislav.ustymenko@tamucc.edu</a:t>
            </a:r>
          </a:p>
        </p:txBody>
      </p:sp>
    </p:spTree>
  </p:cSld>
  <p:clrMapOvr>
    <a:masterClrMapping/>
  </p:clrMapOvr>
  <p:transition/>
  <p:timing/>
</p:sld>
</file>

<file path=ppt/slides/slide4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14339" name="Content Placeholder 2"/>
          <p:cNvSpPr>
            <a:spLocks noGrp="1"/>
          </p:cNvSpPr>
          <p:nvPr>
            <p:ph idx="1"/>
          </p:nvPr>
        </p:nvSpPr>
        <p:spPr>
          <a:xfrm>
            <a:off x="365125" y="1538819"/>
            <a:ext cx="8415338" cy="267303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This module aims to:</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Introduce performance related features of Oracle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Compare and contrast Oracle and MySQL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Oracle statistics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Automatic Database Diagnostic Monitor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Tuning Optimizer </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query tuning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4294967295"/>
          </p:nvPr>
        </p:nvSpPr>
        <p:spPr>
          <a:xfrm>
            <a:off x="1597686" y="6578467"/>
            <a:ext cx="6781693" cy="244535"/>
          </a:xfrm>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4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0954C37-A36F-4659-8F8A-254C09BB8067}"/>
              </a:ext>
            </a:extLst>
          </p:cNvPr>
          <p:cNvSpPr>
            <a:spLocks noGrp="1"/>
          </p:cNvSpPr>
          <p:nvPr>
            <p:ph idx="1"/>
          </p:nvPr>
        </p:nvSpPr>
        <p:spPr>
          <a:xfrm>
            <a:off x="365125" y="1538819"/>
            <a:ext cx="8415338" cy="404880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Both highly-optimized RDBMS products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MySQL traditionally small and mid-size solution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Oracle is enterprise (generally)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MySQL is free&amp;open source, Oracle is commercial (and expensive). There is a free version of Oracle good for training</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Oracle is much older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 a result, range of solutions is much wider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Tuning tools more mature and powerful, but also more complex</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For smaller databases, MySQL can provide better performance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 always, YMMV!</a:t>
            </a:r>
          </a:p>
        </p:txBody>
      </p:sp>
      <p:sp>
        <p:nvSpPr>
          <p:cNvPr id="3" name="Title 2">
            <a:extLst>
              <a:ext uri="{FF2B5EF4-FFF2-40B4-BE49-F238E27FC236}">
                <a16:creationId xmlns:a16="http://schemas.microsoft.com/office/drawing/2014/main" id="{D63A40F5-C95C-43DD-96F6-B2DC5A6EA0F8}"/>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Oracle vs. MySQL</a:t>
            </a:r>
          </a:p>
        </p:txBody>
      </p:sp>
    </p:spTree>
    <p:extLst>
      <p:ext uri="{BB962C8B-B14F-4D97-AF65-F5344CB8AC3E}">
        <p14:creationId xmlns:p14="http://schemas.microsoft.com/office/powerpoint/2010/main" val="3158187505"/>
      </p:ext>
    </p:extLst>
  </p:cSld>
  <p:clrMapOvr>
    <a:masterClrMapping/>
  </p:clrMapOvr>
  <p:transition/>
  <p:timing/>
</p:sld>
</file>

<file path=ppt/slides/slide4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994689B-C067-4739-97AC-96FD2F93047B}"/>
              </a:ext>
            </a:extLst>
          </p:cNvPr>
          <p:cNvSpPr>
            <a:spLocks noGrp="1"/>
          </p:cNvSpPr>
          <p:nvPr>
            <p:ph idx="1"/>
          </p:nvPr>
        </p:nvSpPr>
        <p:spPr>
          <a:xfrm>
            <a:off x="365125" y="1538819"/>
            <a:ext cx="8415338" cy="341632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Has counterparts of everything MySQL offers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Performance-tuning options in all admin tools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Automatic Database Diagnostic Monitor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 Optimizer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Tuning Optimizer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Plan Management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8ACE84CE-1021-4AAB-A7AE-A028838A9BBA}"/>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Oracle performance features</a:t>
            </a:r>
          </a:p>
        </p:txBody>
      </p:sp>
    </p:spTree>
    <p:extLst>
      <p:ext uri="{BB962C8B-B14F-4D97-AF65-F5344CB8AC3E}">
        <p14:creationId xmlns:p14="http://schemas.microsoft.com/office/powerpoint/2010/main" val="4149594087"/>
      </p:ext>
    </p:extLst>
  </p:cSld>
  <p:clrMapOvr>
    <a:masterClrMapping/>
  </p:clrMapOvr>
  <p:transition/>
  <p:timing/>
</p:sld>
</file>

<file path=ppt/slides/slide4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F1A8E7A-2A83-421A-9808-45A09BCAEE17}"/>
              </a:ext>
            </a:extLst>
          </p:cNvPr>
          <p:cNvSpPr>
            <a:spLocks noGrp="1"/>
          </p:cNvSpPr>
          <p:nvPr>
            <p:ph idx="1"/>
          </p:nvPr>
        </p:nvSpPr>
        <p:spPr>
          <a:xfrm>
            <a:off x="365124" y="1538819"/>
            <a:ext cx="8423275" cy="5049075"/>
          </a:xfrm>
        </p:spPr>
        <p:txBody>
          <a:bodyPr/>
          <a:lstStyle/>
          <a:p>
            <a:pPr marL="457200" marR="0" lvl="0" indent="-457200" algn="l" defTabSz="914400" fontAlgn="auto">
              <a:lnSpc>
                <a:spcPct val="95000"/>
              </a:lnSpc>
              <a:spcBef>
                <a:spcPts val="1200"/>
              </a:spcBef>
              <a:spcAft>
                <a:spcPct val="0"/>
              </a:spcAft>
              <a:buSzTx/>
              <a:buFont typeface="+mj-lt"/>
              <a:buAutoNum type="arabicPeriod"/>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 the following initial standard checks: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Get candid feedback from users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Get a full set of operating system, database, and application statistics from the system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Sanity-check the operating systems of all computers involved with user performance. </a:t>
            </a:r>
          </a:p>
          <a:p>
            <a:pPr marL="457200" marR="0" lvl="0" indent="-457200" algn="l" defTabSz="914400" fontAlgn="auto">
              <a:lnSpc>
                <a:spcPct val="95000"/>
              </a:lnSpc>
              <a:spcBef>
                <a:spcPts val="1200"/>
              </a:spcBef>
              <a:spcAft>
                <a:spcPct val="0"/>
              </a:spcAft>
              <a:buSzTx/>
              <a:buFont typeface="+mj-lt"/>
              <a:buAutoNum type="arabicPeriod"/>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Check for the </a:t>
            </a: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hlinkClick r:id="rId2"/>
              </a:rPr>
              <a:t>"Top Ten Mistakes Found in Oracle Systems"</a:t>
            </a: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457200" marR="0" lvl="0" indent="-457200" algn="l" defTabSz="914400" fontAlgn="auto">
              <a:lnSpc>
                <a:spcPct val="95000"/>
              </a:lnSpc>
              <a:spcBef>
                <a:spcPts val="1200"/>
              </a:spcBef>
              <a:spcAft>
                <a:spcPct val="0"/>
              </a:spcAft>
              <a:buSzTx/>
              <a:buFont typeface="+mj-lt"/>
              <a:buAutoNum type="arabicPeriod"/>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Build a conceptual model of what is happening on the system. See </a:t>
            </a: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hlinkClick r:id="rId3"/>
              </a:rPr>
              <a:t>"A Sample Decision Process for Performance Conceptual Modeling"</a:t>
            </a: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8676BDAA-2AC7-4BD6-B418-FED67C8D361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Oracle tuning method</a:t>
            </a:r>
          </a:p>
        </p:txBody>
      </p:sp>
    </p:spTree>
    <p:extLst>
      <p:ext uri="{BB962C8B-B14F-4D97-AF65-F5344CB8AC3E}">
        <p14:creationId xmlns:p14="http://schemas.microsoft.com/office/powerpoint/2010/main" val="943443981"/>
      </p:ext>
    </p:extLst>
  </p:cSld>
  <p:clrMapOvr>
    <a:masterClrMapping/>
  </p:clrMapOvr>
  <p:transition/>
  <p:timing/>
</p:sld>
</file>

<file path=ppt/slides/slide4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8E907FA-CD68-4CFB-9D47-08B7F6E6337B}"/>
              </a:ext>
            </a:extLst>
          </p:cNvPr>
          <p:cNvSpPr>
            <a:spLocks noGrp="1"/>
          </p:cNvSpPr>
          <p:nvPr>
            <p:ph idx="1"/>
          </p:nvPr>
        </p:nvSpPr>
        <p:spPr>
          <a:xfrm>
            <a:off x="365125" y="1538819"/>
            <a:ext cx="8415338" cy="5016758"/>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4.	Propose a series of remedy actions and the anticipated behavior to the system, then apply them in the order that can benefit the application the most. ADDM produces recommendations each with an expected benefit. </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5.	Validate that the changes made have had the desired effect. Otherwise, look for more bottlenecks, and continue refining the conceptual model until your understanding of the application becomes more accurate.</a:t>
            </a:r>
          </a:p>
          <a:p>
            <a:pPr marL="457200" marR="0" lvl="0" indent="-457200" algn="l" defTabSz="914400" fontAlgn="auto">
              <a:lnSpc>
                <a:spcPct val="95000"/>
              </a:lnSpc>
              <a:spcBef>
                <a:spcPts val="1200"/>
              </a:spcBef>
              <a:spcAft>
                <a:spcPct val="0"/>
              </a:spcAft>
              <a:buSzTx/>
              <a:buAutoNum type="arabicPeriod" startAt="6"/>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Repeat the last three steps until performance goals are met or become impossible due to other constraints.</a:t>
            </a:r>
          </a:p>
          <a:p>
            <a:pPr marL="457200" marR="0" lvl="0" indent="-457200" algn="l" defTabSz="914400" fontAlgn="auto">
              <a:lnSpc>
                <a:spcPct val="95000"/>
              </a:lnSpc>
              <a:spcBef>
                <a:spcPts val="1200"/>
              </a:spcBef>
              <a:spcAft>
                <a:spcPct val="0"/>
              </a:spcAft>
              <a:buSzTx/>
              <a:buAutoNum type="arabicPeriod" startAt="6"/>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57200" marR="0" lvl="0" indent="-457200" algn="l" defTabSz="914400" fontAlgn="auto">
              <a:lnSpc>
                <a:spcPct val="95000"/>
              </a:lnSpc>
              <a:spcBef>
                <a:spcPts val="1200"/>
              </a:spcBef>
              <a:spcAft>
                <a:spcPct val="0"/>
              </a:spcAft>
              <a:buSzTx/>
              <a:buAutoNum type="arabicPeriod" startAt="6"/>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See: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hlinkClick r:id="rId2"/>
              </a:rPr>
              <a:t>https://docs.oracle.com/cd/E11882_01/server.112/e41573/technique.htm#PFGRF94136</a:t>
            </a: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C947EF27-0C24-4F0B-8CA1-D221339BD4A9}"/>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Oracle performance tuning method</a:t>
            </a:r>
          </a:p>
        </p:txBody>
      </p:sp>
    </p:spTree>
    <p:extLst>
      <p:ext uri="{BB962C8B-B14F-4D97-AF65-F5344CB8AC3E}">
        <p14:creationId xmlns:p14="http://schemas.microsoft.com/office/powerpoint/2010/main" val="694861848"/>
      </p:ext>
    </p:extLst>
  </p:cSld>
  <p:clrMapOvr>
    <a:masterClrMapping/>
  </p:clrMapOvr>
  <p:transition/>
  <p:timing/>
</p:sld>
</file>

<file path=ppt/slides/slide4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F7289EB7-77E1-42AC-B74A-D49CC43C1B2B}"/>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Oracle architecture</a:t>
            </a:r>
          </a:p>
        </p:txBody>
      </p:sp>
      <p:pic>
        <p:nvPicPr>
          <p:cNvPr id="2050" name="Picture 2" descr="Oracle Architecture - Explained In Detailed - Administration I">
            <a:extLst>
              <a:ext uri="{FF2B5EF4-FFF2-40B4-BE49-F238E27FC236}">
                <a16:creationId xmlns:a16="http://schemas.microsoft.com/office/drawing/2014/main" id="{9D05C73E-2B0E-49DE-AB5D-C23F575DFF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5750" y="1176338"/>
            <a:ext cx="857250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3892"/>
      </p:ext>
    </p:extLst>
  </p:cSld>
  <p:clrMapOvr>
    <a:masterClrMapping/>
  </p:clrMapOvr>
  <p:transition/>
  <p:timing/>
</p:sld>
</file>

<file path=ppt/slides/slide4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4" name="Content Placeholder 3">
            <a:extLst>
              <a:ext uri="{FF2B5EF4-FFF2-40B4-BE49-F238E27FC236}">
                <a16:creationId xmlns:a16="http://schemas.microsoft.com/office/drawing/2014/main" id="{E2E4459F-6C67-45EA-A01F-9C7AEC562534}"/>
              </a:ext>
            </a:extLst>
          </p:cNvPr>
          <p:cNvGraphicFramePr>
            <a:graphicFrameLocks noGrp="1"/>
          </p:cNvGraphicFramePr>
          <p:nvPr>
            <p:ph idx="1"/>
            <p:extLst>
              <p:ext uri="{D42A27DB-BD31-4B8C-83A1-F6EECF244321}">
                <p14:modId xmlns:p14="http://schemas.microsoft.com/office/powerpoint/2010/main" val="3485513140"/>
              </p:ext>
            </p:extLst>
          </p:nvPr>
        </p:nvGraphicFramePr>
        <p:xfrm>
          <a:off x="304800" y="1295400"/>
          <a:ext cx="8610600" cy="4898539"/>
        </p:xfrm>
        <a:graphic>
          <a:graphicData uri="http://schemas.openxmlformats.org/drawingml/2006/table">
            <a:tbl>
              <a:tblPr/>
              <a:tblGrid>
                <a:gridCol w="1676400">
                  <a:extLst>
                    <a:ext uri="{9D8B030D-6E8A-4147-A177-3AD203B41FA5}">
                      <a16:colId xmlns:a16="http://schemas.microsoft.com/office/drawing/2014/main" val="1437402073"/>
                    </a:ext>
                  </a:extLst>
                </a:gridCol>
                <a:gridCol w="6934200">
                  <a:extLst>
                    <a:ext uri="{9D8B030D-6E8A-4147-A177-3AD203B41FA5}">
                      <a16:colId xmlns:a16="http://schemas.microsoft.com/office/drawing/2014/main" val="4122567912"/>
                    </a:ext>
                  </a:extLst>
                </a:gridCol>
              </a:tblGrid>
              <a:tr h="186884">
                <a:tc>
                  <a:txBody>
                    <a:bodyPr vert="horz" wrap="square"/>
                    <a:lstStyle/>
                    <a:p>
                      <a:pPr algn="l" rtl="0" fontAlgn="t"/>
                      <a:r>
                        <a:rPr lang="en-US" sz="1200" b="1">
                          <a:solidFill>
                            <a:srgbClr val="222222"/>
                          </a:solidFill>
                          <a:effectLst/>
                        </a:rPr>
                        <a:t>Parameter</a:t>
                      </a:r>
                    </a:p>
                  </a:txBody>
                  <a:tcPr marL="2189" marR="2189" marT="2189" marB="2189">
                    <a:lnL>
                      <a:noFill/>
                    </a:lnL>
                    <a:lnR>
                      <a:noFill/>
                    </a:lnR>
                    <a:lnT>
                      <a:noFill/>
                    </a:lnT>
                    <a:lnB>
                      <a:noFill/>
                    </a:lnB>
                    <a:solidFill>
                      <a:srgbClr val="3F3F3F"/>
                    </a:solidFill>
                  </a:tcPr>
                </a:tc>
                <a:tc>
                  <a:txBody>
                    <a:bodyPr vert="horz" wrap="square"/>
                    <a:lstStyle/>
                    <a:p>
                      <a:pPr algn="l" rtl="0" fontAlgn="t"/>
                      <a:r>
                        <a:rPr lang="en-US" sz="1200" b="1">
                          <a:solidFill>
                            <a:srgbClr val="222222"/>
                          </a:solidFill>
                          <a:effectLst/>
                        </a:rPr>
                        <a:t>Description</a:t>
                      </a:r>
                    </a:p>
                  </a:txBody>
                  <a:tcPr marL="2189" marR="2189" marT="2189" marB="2189">
                    <a:lnL>
                      <a:noFill/>
                    </a:lnL>
                    <a:lnR>
                      <a:noFill/>
                    </a:lnR>
                    <a:lnT>
                      <a:noFill/>
                    </a:lnT>
                    <a:lnB>
                      <a:noFill/>
                    </a:lnB>
                    <a:solidFill>
                      <a:srgbClr val="3F3F3F"/>
                    </a:solidFill>
                  </a:tcPr>
                </a:tc>
                <a:extLst>
                  <a:ext uri="{0D108BD9-81ED-4DB2-BD59-A6C34878D82A}">
                    <a16:rowId xmlns:a16="http://schemas.microsoft.com/office/drawing/2014/main" val="2216052245"/>
                  </a:ext>
                </a:extLst>
              </a:tr>
              <a:tr h="498542">
                <a:tc>
                  <a:txBody>
                    <a:bodyPr vert="horz" wrap="square"/>
                    <a:lstStyle/>
                    <a:p>
                      <a:pPr algn="l" rtl="0" fontAlgn="t"/>
                      <a:r>
                        <a:rPr lang="en-US" sz="1200" b="0">
                          <a:solidFill>
                            <a:srgbClr val="222222"/>
                          </a:solidFill>
                          <a:effectLst/>
                          <a:latin typeface="inherit"/>
                        </a:rPr>
                        <a:t>COMPATIBLE</a:t>
                      </a:r>
                    </a:p>
                  </a:txBody>
                  <a:tcPr marL="4378" marR="4378" marT="5838" marB="5838">
                    <a:lnL>
                      <a:noFill/>
                    </a:lnL>
                    <a:lnR>
                      <a:noFill/>
                    </a:lnR>
                    <a:lnT>
                      <a:noFill/>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Specifies the release with which the Oracle database must maintain compatibility. </a:t>
                      </a:r>
                    </a:p>
                  </a:txBody>
                  <a:tcPr marL="4378" marR="4378" marT="5838" marB="5838">
                    <a:lnL>
                      <a:noFill/>
                    </a:lnL>
                    <a:lnR>
                      <a:noFill/>
                    </a:lnR>
                    <a:lnT>
                      <a:noFill/>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2361031948"/>
                  </a:ext>
                </a:extLst>
              </a:tr>
              <a:tr h="457200">
                <a:tc>
                  <a:txBody>
                    <a:bodyPr vert="horz" wrap="square"/>
                    <a:lstStyle/>
                    <a:p>
                      <a:pPr algn="l" rtl="0" fontAlgn="t"/>
                      <a:r>
                        <a:rPr lang="en-US" sz="1200" b="0">
                          <a:solidFill>
                            <a:srgbClr val="222222"/>
                          </a:solidFill>
                          <a:effectLst/>
                          <a:latin typeface="inherit"/>
                        </a:rPr>
                        <a:t>DB_BLOCK_SIZE</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Sets the size of the Oracle database blocks stored in the database files and cached in the SGA. </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3370909290"/>
                  </a:ext>
                </a:extLst>
              </a:tr>
              <a:tr h="762000">
                <a:tc>
                  <a:txBody>
                    <a:bodyPr vert="horz" wrap="square"/>
                    <a:lstStyle/>
                    <a:p>
                      <a:pPr algn="l" rtl="0" fontAlgn="t"/>
                      <a:r>
                        <a:rPr lang="en-US" sz="1200" b="0">
                          <a:solidFill>
                            <a:srgbClr val="222222"/>
                          </a:solidFill>
                          <a:effectLst/>
                          <a:latin typeface="inherit"/>
                        </a:rPr>
                        <a:t>SGA_TARGET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Specifies the total size of all SGA components. If SGA_TARGET is specified, then the buffer cache (DB_CACHE_SIZE), Java pool (JAVA_POOL_SIZE), large pool (LARGE_POOL_SIZE), and shared pool (SHARED_POOL_SIZE) memory pools are automatically sized. See </a:t>
                      </a:r>
                      <a:r>
                        <a:rPr lang="en-US" sz="1200" b="0" u="none" strike="noStrike">
                          <a:solidFill>
                            <a:srgbClr val="145C93"/>
                          </a:solidFill>
                          <a:effectLst/>
                          <a:latin typeface="inherit"/>
                          <a:hlinkClick r:id="rId2"/>
                        </a:rPr>
                        <a:t>"Automatic Shared Memory Management"</a:t>
                      </a:r>
                      <a:r>
                        <a:rPr lang="en-US" sz="1200" b="0">
                          <a:solidFill>
                            <a:srgbClr val="222222"/>
                          </a:solidFill>
                          <a:effectLst/>
                          <a:latin typeface="inherit"/>
                        </a:rPr>
                        <a: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3988738680"/>
                  </a:ext>
                </a:extLst>
              </a:tr>
              <a:tr h="609600">
                <a:tc>
                  <a:txBody>
                    <a:bodyPr vert="horz" wrap="square"/>
                    <a:lstStyle/>
                    <a:p>
                      <a:pPr algn="l" rtl="0" fontAlgn="t"/>
                      <a:r>
                        <a:rPr lang="en-US" sz="1200" b="0">
                          <a:solidFill>
                            <a:srgbClr val="222222"/>
                          </a:solidFill>
                          <a:effectLst/>
                          <a:latin typeface="inherit"/>
                        </a:rPr>
                        <a:t>PGA_AGGREGATE_TARGET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Specifies the target aggregate PGA memory available to all server processes attached to the instance. See </a:t>
                      </a:r>
                      <a:r>
                        <a:rPr lang="en-US" sz="1200" b="0" u="none" strike="noStrike">
                          <a:solidFill>
                            <a:srgbClr val="145C93"/>
                          </a:solidFill>
                          <a:effectLst/>
                          <a:latin typeface="inherit"/>
                          <a:hlinkClick r:id="rId3"/>
                        </a:rPr>
                        <a:t>"PGA Memory Management"</a:t>
                      </a:r>
                      <a:r>
                        <a:rPr lang="en-US" sz="1200" b="0">
                          <a:solidFill>
                            <a:srgbClr val="222222"/>
                          </a:solidFill>
                          <a:effectLst/>
                          <a:latin typeface="inherit"/>
                        </a:rPr>
                        <a: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22955690"/>
                  </a:ext>
                </a:extLst>
              </a:tr>
              <a:tr h="451342">
                <a:tc>
                  <a:txBody>
                    <a:bodyPr vert="horz" wrap="square"/>
                    <a:lstStyle/>
                    <a:p>
                      <a:pPr algn="l" rtl="0" fontAlgn="t"/>
                      <a:r>
                        <a:rPr lang="en-US" sz="1200" b="0">
                          <a:solidFill>
                            <a:srgbClr val="222222"/>
                          </a:solidFill>
                          <a:effectLst/>
                          <a:latin typeface="inherit"/>
                        </a:rPr>
                        <a:t>PROCESSES</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Sets the maximum number of processes that can be started by that instance.</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615458162"/>
                  </a:ext>
                </a:extLst>
              </a:tr>
              <a:tr h="844058">
                <a:tc>
                  <a:txBody>
                    <a:bodyPr vert="horz" wrap="square"/>
                    <a:lstStyle/>
                    <a:p>
                      <a:pPr algn="l" rtl="0" fontAlgn="t"/>
                      <a:r>
                        <a:rPr lang="en-US" sz="1200" b="0">
                          <a:solidFill>
                            <a:srgbClr val="222222"/>
                          </a:solidFill>
                          <a:effectLst/>
                          <a:latin typeface="inherit"/>
                        </a:rPr>
                        <a:t>SESSIONS</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This is set by default from the value of processes. However, if you are using the shared server, then the deduced value is likely to be insufficient.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4088071121"/>
                  </a:ext>
                </a:extLst>
              </a:tr>
              <a:tr h="533400">
                <a:tc>
                  <a:txBody>
                    <a:bodyPr vert="horz" wrap="square"/>
                    <a:lstStyle/>
                    <a:p>
                      <a:pPr algn="l" rtl="0" fontAlgn="t"/>
                      <a:r>
                        <a:rPr lang="en-US" sz="1200" b="0">
                          <a:solidFill>
                            <a:srgbClr val="222222"/>
                          </a:solidFill>
                          <a:effectLst/>
                          <a:latin typeface="inherit"/>
                        </a:rPr>
                        <a:t>UNDO_MANAGEMENT</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fontAlgn="t"/>
                      <a:r>
                        <a:rPr lang="en-US" sz="1200" b="0">
                          <a:solidFill>
                            <a:srgbClr val="222222"/>
                          </a:solidFill>
                          <a:effectLst/>
                          <a:latin typeface="inherit"/>
                        </a:rPr>
                        <a:t>Specifies the undo space management mode used by the database. The default is AUTO. If unspecified, the database uses AUTO.</a:t>
                      </a:r>
                    </a:p>
                  </a:txBody>
                  <a:tcPr marL="4378" marR="4378" marT="5838" marB="5838">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2679537921"/>
                  </a:ext>
                </a:extLst>
              </a:tr>
              <a:tr h="555139">
                <a:tc>
                  <a:txBody>
                    <a:bodyPr vert="horz" wrap="square"/>
                    <a:lstStyle/>
                    <a:p>
                      <a:pPr algn="l" rtl="0" fontAlgn="t"/>
                      <a:r>
                        <a:rPr lang="en-US" sz="1200" b="0">
                          <a:solidFill>
                            <a:srgbClr val="222222"/>
                          </a:solidFill>
                          <a:effectLst/>
                          <a:latin typeface="inherit"/>
                        </a:rPr>
                        <a:t>UNDO_TABLESPACE</a:t>
                      </a:r>
                    </a:p>
                  </a:txBody>
                  <a:tcPr marL="4378" marR="4378" marT="5838" marB="5838">
                    <a:lnL>
                      <a:noFill/>
                    </a:lnL>
                    <a:lnR>
                      <a:noFill/>
                    </a:lnR>
                    <a:lnT w="7620" cap="flat" cmpd="sng" algn="ctr">
                      <a:solidFill>
                        <a:srgbClr val="3F3F3F"/>
                      </a:solidFill>
                      <a:prstDash val="solid"/>
                      <a:round/>
                      <a:headEnd type="none" w="med" len="med"/>
                      <a:tailEnd type="none" w="med" len="med"/>
                    </a:lnT>
                    <a:lnB w="15240" cap="flat" cmpd="sng" algn="ctr">
                      <a:solidFill>
                        <a:srgbClr val="3F3F3F"/>
                      </a:solidFill>
                      <a:prstDash val="solid"/>
                      <a:round/>
                      <a:headEnd type="none" w="med" len="med"/>
                      <a:tailEnd type="none" w="med" len="med"/>
                    </a:lnB>
                    <a:solidFill>
                      <a:srgbClr val="F9F9F9"/>
                    </a:solidFill>
                  </a:tcPr>
                </a:tc>
                <a:tc>
                  <a:txBody>
                    <a:bodyPr vert="horz" wrap="square"/>
                    <a:lstStyle/>
                    <a:p>
                      <a:pPr algn="l" rtl="0" fontAlgn="t"/>
                      <a:r>
                        <a:rPr lang="en-US" sz="1200" b="0">
                          <a:solidFill>
                            <a:srgbClr val="222222"/>
                          </a:solidFill>
                          <a:effectLst/>
                          <a:latin typeface="inherit"/>
                        </a:rPr>
                        <a:t>Specifies the undo tablespace to be used when an instance starts.</a:t>
                      </a:r>
                    </a:p>
                  </a:txBody>
                  <a:tcPr marL="4378" marR="4378" marT="5838" marB="5838">
                    <a:lnL>
                      <a:noFill/>
                    </a:lnL>
                    <a:lnR>
                      <a:noFill/>
                    </a:lnR>
                    <a:lnT w="7620" cap="flat" cmpd="sng" algn="ctr">
                      <a:solidFill>
                        <a:srgbClr val="3F3F3F"/>
                      </a:solidFill>
                      <a:prstDash val="solid"/>
                      <a:round/>
                      <a:headEnd type="none" w="med" len="med"/>
                      <a:tailEnd type="none" w="med" len="med"/>
                    </a:lnT>
                    <a:lnB w="1524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3058919870"/>
                  </a:ext>
                </a:extLst>
              </a:tr>
            </a:tbl>
          </a:graphicData>
        </a:graphic>
      </p:graphicFrame>
      <p:sp>
        <p:nvSpPr>
          <p:cNvPr id="3" name="Title 2">
            <a:extLst>
              <a:ext uri="{FF2B5EF4-FFF2-40B4-BE49-F238E27FC236}">
                <a16:creationId xmlns:a16="http://schemas.microsoft.com/office/drawing/2014/main" id="{5E063C63-96BC-4B4D-8A2C-BD05C5775C29}"/>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Configuring for performance</a:t>
            </a:r>
          </a:p>
        </p:txBody>
      </p:sp>
    </p:spTree>
    <p:extLst>
      <p:ext uri="{BB962C8B-B14F-4D97-AF65-F5344CB8AC3E}">
        <p14:creationId xmlns:p14="http://schemas.microsoft.com/office/powerpoint/2010/main" val="963593562"/>
      </p:ext>
    </p:extLst>
  </p:cSld>
  <p:clrMapOvr>
    <a:masterClrMapping/>
  </p:clrMapOvr>
  <p:transition/>
  <p:timing/>
</p:sld>
</file>

<file path=ppt/slides/slide4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D083F9E6-1305-4936-9EB3-42FD643EBCF4}"/>
              </a:ext>
            </a:extLst>
          </p:cNvPr>
          <p:cNvSpPr>
            <a:spLocks noGrp="1"/>
          </p:cNvSpPr>
          <p:nvPr>
            <p:ph idx="1"/>
          </p:nvPr>
        </p:nvSpPr>
        <p:spPr>
          <a:xfrm>
            <a:off x="364331" y="1524000"/>
            <a:ext cx="8415338" cy="472129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Automatic Workload Repository (AWR) collects, processes, and maintains performance statistics for problem detection and self-tuning purposes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Statistics include:</a:t>
            </a:r>
          </a:p>
          <a:p>
            <a:pPr marL="228600" marR="0" lvl="1" indent="0" algn="l" defTabSz="914400" eaLnBrk="0" fontAlgn="base" hangingPunct="0">
              <a:lnSpc>
                <a:spcPct val="100000"/>
              </a:lnSpc>
              <a:spcBef>
                <a:spcPct val="0"/>
              </a:spcBef>
              <a:spcAft>
                <a:spcPct val="0"/>
              </a:spcAft>
              <a:buClrTx/>
              <a:buSzTx/>
              <a:buFontTx/>
              <a:buChar char="•"/>
              <a:tabLst>
                <a:tab pos="457200"/>
              </a:tabLst>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inherit"/>
                <a:ea typeface="Times New Roman" panose="02020603050405020304" pitchFamily="18" charset="0"/>
                <a:cs typeface="Arial" pitchFamily="34" charset="0"/>
              </a:rPr>
              <a:t>Object statistics - access and usage statistics of database segments</a:t>
            </a:r>
            <a:endParaRPr lang="en-US" altLang="en-US" sz="2000">
              <a:solidFill>
                <a:schemeClr val="tx1"/>
              </a:solidFill>
              <a:ea typeface="Times New Roman" panose="02020603050405020304" pitchFamily="18" charset="0"/>
            </a:endParaRPr>
          </a:p>
          <a:p>
            <a:pPr marL="228600" marR="0" lvl="1" indent="0" algn="l" defTabSz="914400" eaLnBrk="0" fontAlgn="base" hangingPunct="0">
              <a:lnSpc>
                <a:spcPct val="100000"/>
              </a:lnSpc>
              <a:spcBef>
                <a:spcPct val="0"/>
              </a:spcBef>
              <a:spcAft>
                <a:spcPct val="0"/>
              </a:spcAft>
              <a:buClrTx/>
              <a:buSzTx/>
              <a:buFontTx/>
              <a:buChar char="•"/>
              <a:tabLst>
                <a:tab pos="457200"/>
              </a:tabLst>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inherit"/>
                <a:ea typeface="Times New Roman" panose="02020603050405020304" pitchFamily="18" charset="0"/>
                <a:cs typeface="Arial" pitchFamily="34" charset="0"/>
              </a:rPr>
              <a:t>Time model statistics based on time usage for activities, displayed in the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Unicode MS"/>
                <a:ea typeface="Times New Roman" panose="02020603050405020304" pitchFamily="18" charset="0"/>
                <a:cs typeface="Courier New" panose="02070309020205020404" pitchFamily="49" charset="0"/>
              </a:rPr>
              <a:t>V$SYS_TIME_MODEL</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inherit"/>
                <a:ea typeface="Times New Roman" panose="02020603050405020304" pitchFamily="18" charset="0"/>
                <a:cs typeface="Arial" pitchFamily="34" charset="0"/>
              </a:rPr>
              <a:t> and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Unicode MS"/>
                <a:ea typeface="Times New Roman" panose="02020603050405020304" pitchFamily="18" charset="0"/>
                <a:cs typeface="Courier New" panose="02070309020205020404" pitchFamily="49" charset="0"/>
              </a:rPr>
              <a:t>V$SESS_TIME_MODEL</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inherit"/>
                <a:ea typeface="Times New Roman" panose="02020603050405020304" pitchFamily="18" charset="0"/>
                <a:cs typeface="Arial" pitchFamily="34" charset="0"/>
              </a:rPr>
              <a:t> views</a:t>
            </a:r>
            <a:endParaRPr lang="en-US" altLang="en-US" sz="2000">
              <a:solidFill>
                <a:schemeClr val="tx1"/>
              </a:solidFill>
              <a:ea typeface="Times New Roman" panose="02020603050405020304" pitchFamily="18" charset="0"/>
            </a:endParaRPr>
          </a:p>
          <a:p>
            <a:pPr marL="228600" marR="0" lvl="1" indent="0" algn="l" defTabSz="914400" eaLnBrk="0" fontAlgn="base" hangingPunct="0">
              <a:lnSpc>
                <a:spcPct val="100000"/>
              </a:lnSpc>
              <a:spcBef>
                <a:spcPct val="0"/>
              </a:spcBef>
              <a:spcAft>
                <a:spcPct val="0"/>
              </a:spcAft>
              <a:buClrTx/>
              <a:buSzTx/>
              <a:buFontTx/>
              <a:buChar char="•"/>
              <a:tabLst>
                <a:tab pos="457200"/>
              </a:tabLst>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inherit"/>
                <a:ea typeface="Times New Roman" panose="02020603050405020304" pitchFamily="18" charset="0"/>
                <a:cs typeface="Arial" pitchFamily="34" charset="0"/>
              </a:rPr>
              <a:t>Some of the system and session statistics collected in the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Unicode MS"/>
                <a:ea typeface="Times New Roman" panose="02020603050405020304" pitchFamily="18" charset="0"/>
                <a:cs typeface="Courier New" panose="02070309020205020404" pitchFamily="49" charset="0"/>
              </a:rPr>
              <a:t>V$SYSSTAT</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inherit"/>
                <a:ea typeface="Times New Roman" panose="02020603050405020304" pitchFamily="18" charset="0"/>
                <a:cs typeface="Arial" pitchFamily="34" charset="0"/>
              </a:rPr>
              <a:t> and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Arial Unicode MS"/>
                <a:ea typeface="Times New Roman" panose="02020603050405020304" pitchFamily="18" charset="0"/>
                <a:cs typeface="Courier New" panose="02070309020205020404" pitchFamily="49" charset="0"/>
              </a:rPr>
              <a:t>V$SESSTAT</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inherit"/>
                <a:ea typeface="Times New Roman" panose="02020603050405020304" pitchFamily="18" charset="0"/>
                <a:cs typeface="Arial" pitchFamily="34" charset="0"/>
              </a:rPr>
              <a:t> views</a:t>
            </a:r>
            <a:endParaRPr lang="en-US" altLang="en-US" sz="2000">
              <a:solidFill>
                <a:schemeClr val="tx1"/>
              </a:solidFill>
              <a:ea typeface="Times New Roman" panose="02020603050405020304" pitchFamily="18" charset="0"/>
            </a:endParaRPr>
          </a:p>
          <a:p>
            <a:pPr marL="228600" marR="0" lvl="1" indent="0" algn="l" defTabSz="914400" eaLnBrk="0" fontAlgn="base" hangingPunct="0">
              <a:lnSpc>
                <a:spcPct val="100000"/>
              </a:lnSpc>
              <a:spcBef>
                <a:spcPct val="0"/>
              </a:spcBef>
              <a:spcAft>
                <a:spcPct val="0"/>
              </a:spcAft>
              <a:buClrTx/>
              <a:buSzTx/>
              <a:buFontTx/>
              <a:buChar char="•"/>
              <a:tabLst>
                <a:tab pos="457200"/>
              </a:tabLst>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inherit"/>
                <a:ea typeface="Times New Roman" panose="02020603050405020304" pitchFamily="18" charset="0"/>
                <a:cs typeface="Arial" pitchFamily="34" charset="0"/>
              </a:rPr>
              <a:t>SQL statements that are producing the highest load on the system</a:t>
            </a:r>
            <a:endParaRPr lang="en-US" altLang="en-US" sz="2000">
              <a:solidFill>
                <a:schemeClr val="tx1"/>
              </a:solidFill>
              <a:ea typeface="Times New Roman" panose="02020603050405020304" pitchFamily="18" charset="0"/>
            </a:endParaRPr>
          </a:p>
          <a:p>
            <a:pPr marL="228600" marR="0" lvl="1" indent="0" algn="l" defTabSz="914400" eaLnBrk="0" fontAlgn="base" hangingPunct="0">
              <a:lnSpc>
                <a:spcPct val="100000"/>
              </a:lnSpc>
              <a:spcBef>
                <a:spcPct val="0"/>
              </a:spcBef>
              <a:spcAft>
                <a:spcPct val="0"/>
              </a:spcAft>
              <a:buClrTx/>
              <a:buSzTx/>
              <a:buFontTx/>
              <a:buChar char="•"/>
              <a:tabLst>
                <a:tab pos="457200"/>
              </a:tabLst>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inherit"/>
                <a:ea typeface="Times New Roman" panose="02020603050405020304" pitchFamily="18" charset="0"/>
                <a:cs typeface="Arial" pitchFamily="34" charset="0"/>
              </a:rPr>
              <a:t>ASH statistics - the history of recent sessions activity</a:t>
            </a:r>
            <a:endParaRPr lang="en-US" altLang="en-US" sz="2000">
              <a:solidFill>
                <a:schemeClr val="tx1"/>
              </a:solidFill>
              <a:ea typeface="Times New Roman" panose="02020603050405020304" pitchFamily="18" charset="0"/>
            </a:endParaRP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845A4683-8682-45A8-B628-5FEC2213C643}"/>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Gathering Data: Automatic Workload Repository</a:t>
            </a:r>
          </a:p>
        </p:txBody>
      </p:sp>
      <p:sp>
        <p:nvSpPr>
          <p:cNvPr id="4" name="Rectangle 1">
            <a:extLst>
              <a:ext uri="{FF2B5EF4-FFF2-40B4-BE49-F238E27FC236}">
                <a16:creationId xmlns:a16="http://schemas.microsoft.com/office/drawing/2014/main" id="{66BE91D9-A562-47AB-9E81-A952F55CFB12}"/>
              </a:ext>
            </a:extLst>
          </p:cNvPr>
          <p:cNvSpPr>
            <a:spLocks noChangeArrowheads="1"/>
          </p:cNvSpPr>
          <p:nvPr/>
        </p:nvSpPr>
        <p:spPr bwMode="auto">
          <a:xfrm>
            <a:off x="0" y="0"/>
            <a:ext cx="9144000" cy="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defRPr kumimoji="0" b="0" i="0" normalizeH="0" noProof="0">
                <a:solidFill>
                  <a:srgbClr val="000000"/>
                </a:solidFill>
                <a:uLnTx/>
                <a:uFillTx/>
                <a:latin typeface="Georgia" panose="02040502050405020303" pitchFamily="18" charset="0"/>
                <a:ea typeface="+mn-ea"/>
                <a:cs typeface="Arial" pitchFamily="34" charset="0"/>
              </a:defRPr>
            </a:pPr>
            <a:endParaRPr kumimoji="0" lang="en-US" altLang="en-US" sz="1800" b="0" i="0" u="none" strike="noStrike" cap="none" normalizeH="0" baseline="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altLang="en-US" sz="1000" b="0" i="0" u="none" strike="noStrike" cap="none" normalizeH="0" baseline="0" noProof="0">
                <a:ln>
                  <a:noFill/>
                </a:ln>
                <a:solidFill>
                  <a:srgbClr val="222222"/>
                </a:solidFill>
                <a:effectLst/>
                <a:uLnTx/>
                <a:uFillTx/>
                <a:latin typeface="inherit"/>
              </a:rPr>
              <a:t>Object statistics that determine both access and usage statistics of database segments</a:t>
            </a:r>
            <a:endParaRPr kumimoji="0" lang="en-US" altLang="en-US" sz="1000" b="0" i="0" u="none" strike="noStrike" cap="none" normalizeH="0" baseline="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altLang="en-US" sz="1000" b="0" i="0" u="none" strike="noStrike" cap="none" normalizeH="0" baseline="0" noProof="0">
                <a:ln>
                  <a:noFill/>
                </a:ln>
                <a:solidFill>
                  <a:srgbClr val="222222"/>
                </a:solidFill>
                <a:effectLst/>
                <a:uLnTx/>
                <a:uFillTx/>
                <a:latin typeface="inherit"/>
              </a:rPr>
              <a:t>Time model statistics based on time usage for activities, displayed in the </a:t>
            </a:r>
            <a:r>
              <a:rPr kumimoji="0" lang="en-US" altLang="en-US" sz="900" b="0" i="0" u="none" strike="noStrike" cap="none" normalizeH="0" baseline="0" noProof="0">
                <a:ln>
                  <a:noFill/>
                </a:ln>
                <a:solidFill>
                  <a:srgbClr val="000000"/>
                </a:solidFill>
                <a:effectLst/>
                <a:uLnTx/>
                <a:uFillTx/>
                <a:latin typeface="menlo"/>
              </a:rPr>
              <a:t>V$SYS_TIME_MODEL</a:t>
            </a:r>
            <a:r>
              <a:rPr kumimoji="0" lang="en-US" altLang="en-US" sz="1000" b="0" i="0" u="none" strike="noStrike" cap="none" normalizeH="0" baseline="0" noProof="0">
                <a:ln>
                  <a:noFill/>
                </a:ln>
                <a:solidFill>
                  <a:srgbClr val="222222"/>
                </a:solidFill>
                <a:effectLst/>
                <a:uLnTx/>
                <a:uFillTx/>
                <a:latin typeface="inherit"/>
              </a:rPr>
              <a:t> and </a:t>
            </a:r>
            <a:r>
              <a:rPr kumimoji="0" lang="en-US" altLang="en-US" sz="900" b="0" i="0" u="none" strike="noStrike" cap="none" normalizeH="0" baseline="0" noProof="0">
                <a:ln>
                  <a:noFill/>
                </a:ln>
                <a:solidFill>
                  <a:srgbClr val="000000"/>
                </a:solidFill>
                <a:effectLst/>
                <a:uLnTx/>
                <a:uFillTx/>
                <a:latin typeface="menlo"/>
              </a:rPr>
              <a:t>V$SESS_TIME_MODEL</a:t>
            </a:r>
            <a:r>
              <a:rPr kumimoji="0" lang="en-US" altLang="en-US" sz="1000" b="0" i="0" u="none" strike="noStrike" cap="none" normalizeH="0" baseline="0" noProof="0">
                <a:ln>
                  <a:noFill/>
                </a:ln>
                <a:solidFill>
                  <a:srgbClr val="222222"/>
                </a:solidFill>
                <a:effectLst/>
                <a:uLnTx/>
                <a:uFillTx/>
                <a:latin typeface="inherit"/>
              </a:rPr>
              <a:t> views</a:t>
            </a:r>
            <a:endParaRPr kumimoji="0" lang="en-US" altLang="en-US" sz="1000" b="0" i="0" u="none" strike="noStrike" cap="none" normalizeH="0" baseline="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altLang="en-US" sz="1000" b="0" i="0" u="none" strike="noStrike" cap="none" normalizeH="0" baseline="0" noProof="0">
                <a:ln>
                  <a:noFill/>
                </a:ln>
                <a:solidFill>
                  <a:srgbClr val="222222"/>
                </a:solidFill>
                <a:effectLst/>
                <a:uLnTx/>
                <a:uFillTx/>
                <a:latin typeface="inherit"/>
              </a:rPr>
              <a:t>Some of the system and session statistics collected in the </a:t>
            </a:r>
            <a:r>
              <a:rPr kumimoji="0" lang="en-US" altLang="en-US" sz="900" b="0" i="0" u="none" strike="noStrike" cap="none" normalizeH="0" baseline="0" noProof="0">
                <a:ln>
                  <a:noFill/>
                </a:ln>
                <a:solidFill>
                  <a:srgbClr val="000000"/>
                </a:solidFill>
                <a:effectLst/>
                <a:uLnTx/>
                <a:uFillTx/>
                <a:latin typeface="menlo"/>
              </a:rPr>
              <a:t>V$SYSSTAT</a:t>
            </a:r>
            <a:r>
              <a:rPr kumimoji="0" lang="en-US" altLang="en-US" sz="1000" b="0" i="0" u="none" strike="noStrike" cap="none" normalizeH="0" baseline="0" noProof="0">
                <a:ln>
                  <a:noFill/>
                </a:ln>
                <a:solidFill>
                  <a:srgbClr val="222222"/>
                </a:solidFill>
                <a:effectLst/>
                <a:uLnTx/>
                <a:uFillTx/>
                <a:latin typeface="inherit"/>
              </a:rPr>
              <a:t> and </a:t>
            </a:r>
            <a:r>
              <a:rPr kumimoji="0" lang="en-US" altLang="en-US" sz="900" b="0" i="0" u="none" strike="noStrike" cap="none" normalizeH="0" baseline="0" noProof="0">
                <a:ln>
                  <a:noFill/>
                </a:ln>
                <a:solidFill>
                  <a:srgbClr val="000000"/>
                </a:solidFill>
                <a:effectLst/>
                <a:uLnTx/>
                <a:uFillTx/>
                <a:latin typeface="menlo"/>
              </a:rPr>
              <a:t>V$SESSTAT</a:t>
            </a:r>
            <a:r>
              <a:rPr kumimoji="0" lang="en-US" altLang="en-US" sz="1000" b="0" i="0" u="none" strike="noStrike" cap="none" normalizeH="0" baseline="0" noProof="0">
                <a:ln>
                  <a:noFill/>
                </a:ln>
                <a:solidFill>
                  <a:srgbClr val="222222"/>
                </a:solidFill>
                <a:effectLst/>
                <a:uLnTx/>
                <a:uFillTx/>
                <a:latin typeface="inherit"/>
              </a:rPr>
              <a:t> views</a:t>
            </a:r>
            <a:endParaRPr kumimoji="0" lang="en-US" altLang="en-US" sz="1000" b="0" i="0" u="none" strike="noStrike" cap="none" normalizeH="0" baseline="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altLang="en-US" sz="1000" b="0" i="0" u="none" strike="noStrike" cap="none" normalizeH="0" baseline="0" noProof="0">
                <a:ln>
                  <a:noFill/>
                </a:ln>
                <a:solidFill>
                  <a:srgbClr val="222222"/>
                </a:solidFill>
                <a:effectLst/>
                <a:uLnTx/>
                <a:uFillTx/>
                <a:latin typeface="inherit"/>
              </a:rPr>
              <a:t>SQL statements that are producing the highest load on the system, based on criteria such as elapsed time and CPU time</a:t>
            </a:r>
            <a:endParaRPr kumimoji="0" lang="en-US" altLang="en-US" sz="1000" b="0" i="0" u="none" strike="noStrike" cap="none" normalizeH="0" baseline="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altLang="en-US" sz="1000" b="0" i="0" u="none" strike="noStrike" cap="none" normalizeH="0" baseline="0" noProof="0">
                <a:ln>
                  <a:noFill/>
                </a:ln>
                <a:solidFill>
                  <a:srgbClr val="222222"/>
                </a:solidFill>
                <a:effectLst/>
                <a:uLnTx/>
                <a:uFillTx/>
                <a:latin typeface="inherit"/>
              </a:rPr>
              <a:t>ASH statistics, representing the history of recent sessions activity</a:t>
            </a:r>
            <a:endParaRPr kumimoji="0" lang="en-US" altLang="en-US" sz="1000" b="0" i="0" u="none" strike="noStrike" cap="none" normalizeH="0" baseline="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defRPr kumimoji="0" b="0" i="0" normalizeH="0" noProof="0">
                <a:solidFill>
                  <a:srgbClr val="000000"/>
                </a:solidFill>
                <a:uLnTx/>
                <a:uFillTx/>
                <a:latin typeface="Georgia" panose="02040502050405020303" pitchFamily="18" charset="0"/>
                <a:ea typeface="+mn-ea"/>
                <a:cs typeface="Arial" pitchFamily="34" charset="0"/>
              </a:defRPr>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239265134"/>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Connectivity</a:t>
            </a:r>
          </a:p>
        </p:txBody>
      </p:sp>
      <p:sp>
        <p:nvSpPr>
          <p:cNvPr id="15363" name="Content Placeholder 2"/>
          <p:cNvSpPr>
            <a:spLocks noGrp="1"/>
          </p:cNvSpPr>
          <p:nvPr>
            <p:ph idx="1"/>
          </p:nvPr>
        </p:nvSpPr>
        <p:spPr>
          <a:xfrm>
            <a:off x="365125" y="1538818"/>
            <a:ext cx="8415338" cy="273459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Mechanisms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through which application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programs connect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and communicate with data repositories</a:t>
            </a:r>
            <a:endParaRPr lang="en-US" alt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middleware: provides an interface between the application program and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repository: data management application used to store data generated by an application program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Universal Data Access (UDA): collection of technologies used to access any type of data source and manage the data through a common interface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ODBC, OLE-DB, and ADO.NET form the backbone of MS UDA architecture</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4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44A2DACC-B9B2-4299-8192-442A9BD8A6BF}"/>
              </a:ext>
            </a:extLst>
          </p:cNvPr>
          <p:cNvSpPr>
            <a:spLocks noGrp="1"/>
          </p:cNvSpPr>
          <p:nvPr>
            <p:ph idx="1"/>
          </p:nvPr>
        </p:nvSpPr>
        <p:spPr>
          <a:xfrm>
            <a:off x="365125" y="1538819"/>
            <a:ext cx="8415338" cy="239142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Snapshots - sets of historical data for specific time periods that are used for performance comparisons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By default, generated every hour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You can specify when system generates a snapshot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BA607F89-B0A6-4445-BDD2-FE5703C15494}"/>
              </a:ext>
            </a:extLst>
          </p:cNvPr>
          <p:cNvSpPr>
            <a:spLocks noGrp="1"/>
          </p:cNvSpPr>
          <p:nvPr>
            <p:ph type="title"/>
          </p:nvPr>
        </p:nvSpPr>
        <p:spPr>
          <a:xfrm>
            <a:off x="762000" y="371276"/>
            <a:ext cx="8026400" cy="578107"/>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Automatic Workload Repository (cont.)</a:t>
            </a:r>
            <a:b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br>
            <a:endParaRPr lang="en-US"/>
          </a:p>
        </p:txBody>
      </p:sp>
    </p:spTree>
    <p:extLst>
      <p:ext uri="{BB962C8B-B14F-4D97-AF65-F5344CB8AC3E}">
        <p14:creationId xmlns:p14="http://schemas.microsoft.com/office/powerpoint/2010/main" val="1742169778"/>
      </p:ext>
    </p:extLst>
  </p:cSld>
  <p:clrMapOvr>
    <a:masterClrMapping/>
  </p:clrMapOvr>
  <p:transition/>
  <p:timing/>
</p:sld>
</file>

<file path=ppt/slides/slide4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A76FD361-EE5F-41A2-B82B-6FAFA05E0260}"/>
              </a:ext>
            </a:extLst>
          </p:cNvPr>
          <p:cNvSpPr>
            <a:spLocks noGrp="1"/>
          </p:cNvSpPr>
          <p:nvPr>
            <p:ph idx="1"/>
          </p:nvPr>
        </p:nvSpPr>
        <p:spPr>
          <a:xfrm>
            <a:off x="365125" y="1538819"/>
            <a:ext cx="8415338" cy="409650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Baseline - contains performance data from a specific time period that is preserved for comparison with other similar workload periods when performance problems occur.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Fixed Baselines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Moving Window Baseline - all AWR data that exists within the AWR retention period.</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By default, 8 days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Baseline Templates – to create baselines for a contiguous time period in the future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Admins must allocate sufficient space for this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F1F13BAB-4FE3-4961-8405-03CA3E3C701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Automatic Workload Repository (cont.)</a:t>
            </a:r>
          </a:p>
        </p:txBody>
      </p:sp>
    </p:spTree>
    <p:extLst>
      <p:ext uri="{BB962C8B-B14F-4D97-AF65-F5344CB8AC3E}">
        <p14:creationId xmlns:p14="http://schemas.microsoft.com/office/powerpoint/2010/main" val="411540883"/>
      </p:ext>
    </p:extLst>
  </p:cSld>
  <p:clrMapOvr>
    <a:masterClrMapping/>
  </p:clrMapOvr>
  <p:transition/>
  <p:timing/>
</p:sld>
</file>

<file path=ppt/slides/slide4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139F2BAC-7342-4D54-BDFC-C61AEF2E0D54}"/>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Performance Monitoring (EM Express)</a:t>
            </a:r>
          </a:p>
        </p:txBody>
      </p:sp>
      <p:pic>
        <p:nvPicPr>
          <p:cNvPr id="4098" name="Picture 2">
            <a:extLst>
              <a:ext uri="{FF2B5EF4-FFF2-40B4-BE49-F238E27FC236}">
                <a16:creationId xmlns:a16="http://schemas.microsoft.com/office/drawing/2014/main" id="{9F807482-AE73-4993-AA34-AB25BA2248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1219200"/>
            <a:ext cx="7431826" cy="475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312437"/>
      </p:ext>
    </p:extLst>
  </p:cSld>
  <p:clrMapOvr>
    <a:masterClrMapping/>
  </p:clrMapOvr>
  <p:transition/>
  <p:timing/>
</p:sld>
</file>

<file path=ppt/slides/slide4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1ADF64F6-38BF-481A-AA7E-BFEF5C34A9AE}"/>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Performance Hub</a:t>
            </a:r>
          </a:p>
        </p:txBody>
      </p:sp>
      <p:pic>
        <p:nvPicPr>
          <p:cNvPr id="5122" name="Picture 2">
            <a:extLst>
              <a:ext uri="{FF2B5EF4-FFF2-40B4-BE49-F238E27FC236}">
                <a16:creationId xmlns:a16="http://schemas.microsoft.com/office/drawing/2014/main" id="{C27B57FA-5299-4283-A0B5-7A0FA28171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5300" y="1169035"/>
            <a:ext cx="8153400" cy="523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322915"/>
      </p:ext>
    </p:extLst>
  </p:cSld>
  <p:clrMapOvr>
    <a:masterClrMapping/>
  </p:clrMapOvr>
  <p:transition/>
  <p:timing/>
</p:sld>
</file>

<file path=ppt/slides/slide4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D4E4768E-EC24-468C-846E-4D961FFF9D72}"/>
              </a:ext>
            </a:extLst>
          </p:cNvPr>
          <p:cNvSpPr>
            <a:spLocks noGrp="1"/>
          </p:cNvSpPr>
          <p:nvPr>
            <p:ph idx="1"/>
          </p:nvPr>
        </p:nvSpPr>
        <p:spPr>
          <a:xfrm>
            <a:off x="567531" y="1295400"/>
            <a:ext cx="8026400" cy="518160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Automatic self-diagnostic engine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Uses AWR data to identify problems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Specifically, </a:t>
            </a:r>
            <a:r>
              <a:rPr kumimoji="0" lang="en-US" sz="32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snapshots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Analyzes the AWR data on a regular basis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Diagnoses the root causes of performance problems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recommendations for correcting any problems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Identifies non-problem areas of the system</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3200"/>
          </a:p>
        </p:txBody>
      </p:sp>
      <p:sp>
        <p:nvSpPr>
          <p:cNvPr id="3" name="Title 2">
            <a:extLst>
              <a:ext uri="{FF2B5EF4-FFF2-40B4-BE49-F238E27FC236}">
                <a16:creationId xmlns:a16="http://schemas.microsoft.com/office/drawing/2014/main" id="{FD97D3D2-FF0D-40E7-AEE5-46BE66F7A42D}"/>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it-IT"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 Automatic Database Diagnostics Monitor (ADDM)</a:t>
            </a:r>
            <a:endParaRPr lang="en-US"/>
          </a:p>
        </p:txBody>
      </p:sp>
    </p:spTree>
    <p:extLst>
      <p:ext uri="{BB962C8B-B14F-4D97-AF65-F5344CB8AC3E}">
        <p14:creationId xmlns:p14="http://schemas.microsoft.com/office/powerpoint/2010/main" val="198506141"/>
      </p:ext>
    </p:extLst>
  </p:cSld>
  <p:clrMapOvr>
    <a:masterClrMapping/>
  </p:clrMapOvr>
  <p:transition/>
  <p:timing/>
</p:sld>
</file>

<file path=ppt/slides/slide4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D02C2285-2D5C-49E6-9442-50D178A9B727}"/>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AWR and ADDM</a:t>
            </a:r>
          </a:p>
        </p:txBody>
      </p:sp>
      <p:pic>
        <p:nvPicPr>
          <p:cNvPr id="6146" name="Picture 2" descr="database option - diagnostics | Oracle Pat Shuff's Blog">
            <a:extLst>
              <a:ext uri="{FF2B5EF4-FFF2-40B4-BE49-F238E27FC236}">
                <a16:creationId xmlns:a16="http://schemas.microsoft.com/office/drawing/2014/main" id="{57F8D5BA-DFF6-4A64-9DCB-90888010B7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 y="1295400"/>
            <a:ext cx="7415213" cy="484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617729"/>
      </p:ext>
    </p:extLst>
  </p:cSld>
  <p:clrMapOvr>
    <a:masterClrMapping/>
  </p:clrMapOvr>
  <p:transition/>
  <p:timing/>
</p:sld>
</file>

<file path=ppt/slides/slide4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2D70F116-E5A7-48A7-8EDD-D1182ECD2C82}"/>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ADDM Benefits</a:t>
            </a:r>
          </a:p>
        </p:txBody>
      </p:sp>
      <p:sp>
        <p:nvSpPr>
          <p:cNvPr id="4" name="Rectangle 3">
            <a:extLst>
              <a:ext uri="{FF2B5EF4-FFF2-40B4-BE49-F238E27FC236}">
                <a16:creationId xmlns:a16="http://schemas.microsoft.com/office/drawing/2014/main" id="{020CF55C-DCD3-44A8-BE77-094E344225FE}"/>
              </a:ext>
            </a:extLst>
          </p:cNvPr>
          <p:cNvSpPr/>
          <p:nvPr/>
        </p:nvSpPr>
        <p:spPr>
          <a:xfrm>
            <a:off x="647700" y="1078577"/>
            <a:ext cx="7848600" cy="5262979"/>
          </a:xfrm>
          <a:prstGeom prst="rect">
            <a:avLst/>
          </a:prstGeom>
        </p:spPr>
        <p:txBody>
          <a:bodyPr wrap="square">
            <a:spAutoFit/>
          </a:bodyPr>
          <a:lstStyle>
            <a:defPPr>
              <a:defRPr lang="en-US"/>
            </a:defPPr>
          </a:lstStyle>
          <a:p>
            <a:pPr algn="l" fontAlgn="base">
              <a:spcBef>
                <a:spcPct val="0"/>
              </a:spcBef>
              <a:spcAft>
                <a:spcPct val="0"/>
              </a:spcAft>
              <a:buFont typeface="Arial" pitchFamily="34" charset="0"/>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sz="2800" b="0" i="0" normalizeH="0" noProof="0">
                <a:solidFill>
                  <a:srgbClr val="222222"/>
                </a:solidFill>
                <a:uLnTx/>
                <a:uFillTx/>
                <a:latin typeface="inherit"/>
              </a:rPr>
              <a:t>Automatic performance diagnostic report every hour by default</a:t>
            </a:r>
          </a:p>
          <a:p>
            <a:pPr algn="l" fontAlgn="base">
              <a:spcBef>
                <a:spcPct val="0"/>
              </a:spcBef>
              <a:spcAft>
                <a:spcPct val="0"/>
              </a:spcAft>
              <a:buFont typeface="Arial" pitchFamily="34" charset="0"/>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sz="2800" b="0" i="0" normalizeH="0" noProof="0">
                <a:solidFill>
                  <a:srgbClr val="222222"/>
                </a:solidFill>
                <a:uLnTx/>
                <a:uFillTx/>
                <a:latin typeface="inherit"/>
              </a:rPr>
              <a:t>Problem diagnosis based on decades of tuning expertise</a:t>
            </a:r>
          </a:p>
          <a:p>
            <a:pPr algn="l" fontAlgn="base">
              <a:spcBef>
                <a:spcPct val="0"/>
              </a:spcBef>
              <a:spcAft>
                <a:spcPct val="0"/>
              </a:spcAft>
              <a:buFont typeface="Arial" pitchFamily="34" charset="0"/>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sz="2800" b="0" i="0" normalizeH="0" noProof="0">
                <a:solidFill>
                  <a:srgbClr val="222222"/>
                </a:solidFill>
                <a:uLnTx/>
                <a:uFillTx/>
                <a:latin typeface="inherit"/>
              </a:rPr>
              <a:t>Time-based quantification of problem impacts and recommendation benefits</a:t>
            </a:r>
          </a:p>
          <a:p>
            <a:pPr algn="l" fontAlgn="base">
              <a:spcBef>
                <a:spcPct val="0"/>
              </a:spcBef>
              <a:spcAft>
                <a:spcPct val="0"/>
              </a:spcAft>
              <a:buFont typeface="Arial" pitchFamily="34" charset="0"/>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sz="2800" b="0" i="0" normalizeH="0" noProof="0">
                <a:solidFill>
                  <a:srgbClr val="222222"/>
                </a:solidFill>
                <a:uLnTx/>
                <a:uFillTx/>
                <a:latin typeface="inherit"/>
              </a:rPr>
              <a:t>Identification of root cause, not symptoms</a:t>
            </a:r>
          </a:p>
          <a:p>
            <a:pPr algn="l" fontAlgn="base">
              <a:spcBef>
                <a:spcPct val="0"/>
              </a:spcBef>
              <a:spcAft>
                <a:spcPct val="0"/>
              </a:spcAft>
              <a:buFont typeface="Arial" pitchFamily="34" charset="0"/>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sz="2800" b="0" i="0" normalizeH="0" noProof="0">
                <a:solidFill>
                  <a:srgbClr val="222222"/>
                </a:solidFill>
                <a:uLnTx/>
                <a:uFillTx/>
                <a:latin typeface="inherit"/>
              </a:rPr>
              <a:t>Recommendations for treating the root causes of problems</a:t>
            </a:r>
          </a:p>
          <a:p>
            <a:pPr algn="l" fontAlgn="base">
              <a:spcBef>
                <a:spcPct val="0"/>
              </a:spcBef>
              <a:spcAft>
                <a:spcPct val="0"/>
              </a:spcAft>
              <a:buFont typeface="Arial" pitchFamily="34" charset="0"/>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sz="2800" b="0" i="0" normalizeH="0" noProof="0">
                <a:solidFill>
                  <a:srgbClr val="222222"/>
                </a:solidFill>
                <a:uLnTx/>
                <a:uFillTx/>
                <a:latin typeface="inherit"/>
              </a:rPr>
              <a:t>Identification of non-problem areas of the system</a:t>
            </a:r>
          </a:p>
          <a:p>
            <a:pPr algn="l" fontAlgn="base">
              <a:spcBef>
                <a:spcPct val="0"/>
              </a:spcBef>
              <a:spcAft>
                <a:spcPct val="0"/>
              </a:spcAft>
              <a:buFont typeface="Arial" pitchFamily="34" charset="0"/>
              <a:buChar char="•"/>
              <a:defRPr kumimoji="0" b="0" i="0" normalizeH="0" noProof="0">
                <a:solidFill>
                  <a:srgbClr val="000000"/>
                </a:solidFill>
                <a:uLnTx/>
                <a:uFillTx/>
                <a:latin typeface="Georgia" panose="02040502050405020303" pitchFamily="18" charset="0"/>
                <a:ea typeface="+mn-ea"/>
                <a:cs typeface="Arial" pitchFamily="34" charset="0"/>
              </a:defRPr>
            </a:pPr>
            <a:r>
              <a:rPr kumimoji="0" lang="en-US" sz="2800" b="0" i="0" normalizeH="0" noProof="0">
                <a:solidFill>
                  <a:srgbClr val="222222"/>
                </a:solidFill>
                <a:uLnTx/>
                <a:uFillTx/>
                <a:latin typeface="inherit"/>
              </a:rPr>
              <a:t>Minimal overhead to the system during the diagnostic proces</a:t>
            </a:r>
            <a:endParaRPr lang="en-US" sz="2800" b="0" i="0">
              <a:solidFill>
                <a:srgbClr val="222222"/>
              </a:solidFill>
              <a:effectLst/>
              <a:latin typeface="inherit"/>
            </a:endParaRPr>
          </a:p>
        </p:txBody>
      </p:sp>
    </p:spTree>
    <p:extLst>
      <p:ext uri="{BB962C8B-B14F-4D97-AF65-F5344CB8AC3E}">
        <p14:creationId xmlns:p14="http://schemas.microsoft.com/office/powerpoint/2010/main" val="1447035234"/>
      </p:ext>
    </p:extLst>
  </p:cSld>
  <p:clrMapOvr>
    <a:masterClrMapping/>
  </p:clrMapOvr>
  <p:transition/>
  <p:timing/>
</p:sld>
</file>

<file path=ppt/slides/slide4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10E1F660-3C1C-44D5-A7FE-632BDBC7914D}"/>
              </a:ext>
            </a:extLst>
          </p:cNvPr>
          <p:cNvSpPr>
            <a:spLocks noGrp="1"/>
          </p:cNvSpPr>
          <p:nvPr>
            <p:ph idx="1"/>
          </p:nvPr>
        </p:nvSpPr>
        <p:spPr>
          <a:xfrm>
            <a:off x="365125" y="1538819"/>
            <a:ext cx="8415338" cy="339015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performed top down, first identifying symptoms, then reach the root causes of performance problems.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goal is to reduce a throughput metric called DB_TIME.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cumulative time spent by the database in processing user requests.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Reducing DB_TIME increases throughput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Running: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Through Enterprise Manager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Stored procedures in the </a:t>
            </a:r>
            <a:r>
              <a:rPr kumimoji="0" lang="en-US" altLang="en-US" sz="1800" b="0" i="0" u="none" strike="noStrike" kern="1200" cap="none" spc="0" normalizeH="0" baseline="0" noProof="0" err="1">
                <a:ln w="9525" cap="flat" cmpd="sng" algn="ctr">
                  <a:noFill/>
                  <a:prstDash val="solid"/>
                  <a:round/>
                  <a:headEnd type="none" w="med" len="med"/>
                  <a:tailEnd type="none" w="med" len="med"/>
                </a:ln>
                <a:solidFill>
                  <a:srgbClr val="222222"/>
                </a:solidFill>
                <a:uLnTx/>
                <a:uFillTx/>
                <a:latin typeface="Arial" pitchFamily="34" charset="0"/>
                <a:ea typeface="Calibri" panose="020f0502020204030204" pitchFamily="34" charset="0"/>
                <a:cs typeface="Arial" pitchFamily="34" charset="0"/>
              </a:rPr>
              <a:t>the</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Calibri" pitchFamily="34" charset="0"/>
                <a:ea typeface="Calibri" panose="020f0502020204030204" pitchFamily="34" charset="0"/>
                <a:cs typeface="Arial" pitchFamily="34" charset="0"/>
              </a:rPr>
              <a:t>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Courier New" panose="02070309020205020404" pitchFamily="49" charset="0"/>
                <a:ea typeface="Calibri" panose="020f0502020204030204" pitchFamily="34" charset="0"/>
                <a:cs typeface="Courier New" panose="02070309020205020404" pitchFamily="49" charset="0"/>
              </a:rPr>
              <a:t>DBMS_ADDM</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Calibri" pitchFamily="34" charset="0"/>
                <a:ea typeface="Calibri" panose="020f0502020204030204" pitchFamily="34" charset="0"/>
                <a:cs typeface="Arial" pitchFamily="34" charset="0"/>
              </a:rPr>
              <a:t>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222222"/>
                </a:solidFill>
                <a:uLnTx/>
                <a:uFillTx/>
                <a:latin typeface="Arial" pitchFamily="34" charset="0"/>
                <a:ea typeface="Calibri" panose="020f0502020204030204" pitchFamily="34" charset="0"/>
                <a:cs typeface="Arial" pitchFamily="34" charset="0"/>
              </a:rPr>
              <a:t>package</a:t>
            </a: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C383EE44-B7F4-4147-BAF8-9AE27A841A52}"/>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ADDM Analysis </a:t>
            </a:r>
          </a:p>
        </p:txBody>
      </p:sp>
    </p:spTree>
    <p:extLst>
      <p:ext uri="{BB962C8B-B14F-4D97-AF65-F5344CB8AC3E}">
        <p14:creationId xmlns:p14="http://schemas.microsoft.com/office/powerpoint/2010/main" val="2945643510"/>
      </p:ext>
    </p:extLst>
  </p:cSld>
  <p:clrMapOvr>
    <a:masterClrMapping/>
  </p:clrMapOvr>
  <p:transition/>
  <p:timing/>
</p:sld>
</file>

<file path=ppt/slides/slide4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8010F36C-72A8-4B7D-834F-CBC492405A90}"/>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Stored procedure syntax (instance mode)</a:t>
            </a:r>
          </a:p>
        </p:txBody>
      </p:sp>
      <p:pic>
        <p:nvPicPr>
          <p:cNvPr id="4" name="Picture 3">
            <a:extLst>
              <a:ext uri="{FF2B5EF4-FFF2-40B4-BE49-F238E27FC236}">
                <a16:creationId xmlns:a16="http://schemas.microsoft.com/office/drawing/2014/main" id="{42CD5E1C-55F0-46B4-9601-19B5696D1C09}"/>
              </a:ext>
            </a:extLst>
          </p:cNvPr>
          <p:cNvPicPr>
            <a:picLocks noChangeAspect="1"/>
          </p:cNvPicPr>
          <p:nvPr/>
        </p:nvPicPr>
        <p:blipFill>
          <a:blip r:embed="rId2"/>
          <a:stretch>
            <a:fillRect/>
          </a:stretch>
        </p:blipFill>
        <p:spPr>
          <a:xfrm>
            <a:off x="1219200" y="1447800"/>
            <a:ext cx="5238750" cy="2514600"/>
          </a:xfrm>
          <a:prstGeom prst="rect">
            <a:avLst/>
          </a:prstGeom>
        </p:spPr>
      </p:pic>
      <p:pic>
        <p:nvPicPr>
          <p:cNvPr id="5" name="Picture 4">
            <a:extLst>
              <a:ext uri="{FF2B5EF4-FFF2-40B4-BE49-F238E27FC236}">
                <a16:creationId xmlns:a16="http://schemas.microsoft.com/office/drawing/2014/main" id="{F92AFA93-1225-4E09-BF18-204FCADAE7B8}"/>
              </a:ext>
            </a:extLst>
          </p:cNvPr>
          <p:cNvPicPr>
            <a:picLocks noChangeAspect="1"/>
          </p:cNvPicPr>
          <p:nvPr/>
        </p:nvPicPr>
        <p:blipFill>
          <a:blip r:embed="rId3"/>
          <a:stretch>
            <a:fillRect/>
          </a:stretch>
        </p:blipFill>
        <p:spPr>
          <a:xfrm>
            <a:off x="1295400" y="5257800"/>
            <a:ext cx="4048125" cy="923925"/>
          </a:xfrm>
          <a:prstGeom prst="rect">
            <a:avLst/>
          </a:prstGeom>
        </p:spPr>
      </p:pic>
    </p:spTree>
    <p:extLst>
      <p:ext uri="{BB962C8B-B14F-4D97-AF65-F5344CB8AC3E}">
        <p14:creationId xmlns:p14="http://schemas.microsoft.com/office/powerpoint/2010/main" val="3557970831"/>
      </p:ext>
    </p:extLst>
  </p:cSld>
  <p:clrMapOvr>
    <a:masterClrMapping/>
  </p:clrMapOvr>
  <p:transition/>
  <p:timing/>
</p:sld>
</file>

<file path=ppt/slides/slide4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EC79A98-B5AC-4F8B-990C-021852C4E529}"/>
              </a:ext>
            </a:extLst>
          </p:cNvPr>
          <p:cNvSpPr>
            <a:spLocks noGrp="1"/>
          </p:cNvSpPr>
          <p:nvPr>
            <p:ph idx="1"/>
          </p:nvPr>
        </p:nvSpPr>
        <p:spPr>
          <a:xfrm>
            <a:off x="373062" y="1172193"/>
            <a:ext cx="8415338" cy="517064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CPU bottlenecks - Is the system CPU bound by Oracle Database or some other application?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Undersized Memory Structures - Are the Oracle Database memory structures, such as the SGA, PGA, and buffer cache, adequately sized?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I/O capacity issues - Is the I/O subsystem performing as expected?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 load SQL statements - Are there any SQL statements which are consuming excessive system resources?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Sub-optimal use of Oracle Database by the application - Are there problems with poor connection management, excessive parsing, or application level lock contention?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configuration issues - Is there evidence of incorrect sizing of log files, archiving issues, excessive checkpoints, or sub-optimal parameter settings?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Concurrency issues - Are there buffer busy problems?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1B0384A8-8F03-45A3-BF22-1397D24553AD}"/>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Issues ADDM uncovers (sample)</a:t>
            </a:r>
          </a:p>
        </p:txBody>
      </p:sp>
    </p:spTree>
    <p:extLst>
      <p:ext uri="{BB962C8B-B14F-4D97-AF65-F5344CB8AC3E}">
        <p14:creationId xmlns:p14="http://schemas.microsoft.com/office/powerpoint/2010/main" val="1319140298"/>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Business Intelligence (2 of 2) </a:t>
            </a:r>
          </a:p>
        </p:txBody>
      </p:sp>
      <p:sp>
        <p:nvSpPr>
          <p:cNvPr id="3" name="Content Placeholder 2"/>
          <p:cNvSpPr>
            <a:spLocks noGrp="1"/>
          </p:cNvSpPr>
          <p:nvPr>
            <p:ph idx="1"/>
          </p:nvPr>
        </p:nvSpPr>
        <p:spPr>
          <a:xfrm>
            <a:off x="365125" y="1538819"/>
            <a:ext cx="8415338" cy="409188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Concepts, practices, tools and techniques to help business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Understand core capabilities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 snapshots of the company situation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key opportunities to create a competitive advantage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a framework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Collecting and storing operational data and aggregating it into decision support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Analyzing decision support data and presenting generated information to end users to support business decisions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Making business decisions which generate more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Monitoring results to evaluate outcomes and predicting future outcomes with a high degree of accuracy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Native SQL Connectivity</a:t>
            </a:r>
          </a:p>
        </p:txBody>
      </p:sp>
      <p:sp>
        <p:nvSpPr>
          <p:cNvPr id="16387" name="Content Placeholder 2"/>
          <p:cNvSpPr>
            <a:spLocks noGrp="1"/>
          </p:cNvSpPr>
          <p:nvPr>
            <p:ph idx="1"/>
          </p:nvPr>
        </p:nvSpPr>
        <p:spPr>
          <a:xfrm>
            <a:off x="365125" y="1538818"/>
            <a:ext cx="8415338" cy="126496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Connection interface provided by database vendors, which is unique to each vendor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Interfaces are optimized for particular vendor’s DBMS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Maintenance is a burden for the programmer</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5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4E13673A-45FD-47A9-AEAB-4347AE111B1E}"/>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Sample report</a:t>
            </a:r>
          </a:p>
        </p:txBody>
      </p:sp>
      <p:pic>
        <p:nvPicPr>
          <p:cNvPr id="4" name="Picture 3">
            <a:extLst>
              <a:ext uri="{FF2B5EF4-FFF2-40B4-BE49-F238E27FC236}">
                <a16:creationId xmlns:a16="http://schemas.microsoft.com/office/drawing/2014/main" id="{C949A48D-8A8C-483A-AD05-3CBD814F6B8A}"/>
              </a:ext>
            </a:extLst>
          </p:cNvPr>
          <p:cNvPicPr>
            <a:picLocks noChangeAspect="1"/>
          </p:cNvPicPr>
          <p:nvPr/>
        </p:nvPicPr>
        <p:blipFill>
          <a:blip r:embed="rId2"/>
          <a:stretch>
            <a:fillRect/>
          </a:stretch>
        </p:blipFill>
        <p:spPr>
          <a:xfrm>
            <a:off x="504825" y="1938337"/>
            <a:ext cx="8134350" cy="2981325"/>
          </a:xfrm>
          <a:prstGeom prst="rect">
            <a:avLst/>
          </a:prstGeom>
        </p:spPr>
      </p:pic>
    </p:spTree>
    <p:extLst>
      <p:ext uri="{BB962C8B-B14F-4D97-AF65-F5344CB8AC3E}">
        <p14:creationId xmlns:p14="http://schemas.microsoft.com/office/powerpoint/2010/main" val="591433886"/>
      </p:ext>
    </p:extLst>
  </p:cSld>
  <p:clrMapOvr>
    <a:masterClrMapping/>
  </p:clrMapOvr>
  <p:transition/>
  <p:timing/>
</p:sld>
</file>

<file path=ppt/slides/slide5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1FCBC21C-F823-43FD-ABF8-F270C6EEB75B}"/>
              </a:ext>
            </a:extLst>
          </p:cNvPr>
          <p:cNvSpPr>
            <a:spLocks noGrp="1"/>
          </p:cNvSpPr>
          <p:nvPr>
            <p:ph idx="1"/>
          </p:nvPr>
        </p:nvSpPr>
        <p:spPr>
          <a:xfrm>
            <a:off x="365125" y="1538819"/>
            <a:ext cx="8415338" cy="421961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Generates a set of potential plans for the SQL statement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Estimates the cost of each plan based on statistics in the data dictionary.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1"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Cost</a:t>
            </a: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is an estimated value proportional to the expected resource use needed to execute the statement with a particular plan.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Calculates the cost of access paths and join orders based on the estimated computer resources, which includes I/O, CPU, and memory.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Compares the plans and chooses the plan with the lowest cost.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53F5A883-4B85-45A2-A65A-7459C6426D74}"/>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optimizer</a:t>
            </a:r>
          </a:p>
        </p:txBody>
      </p:sp>
    </p:spTree>
    <p:extLst>
      <p:ext uri="{BB962C8B-B14F-4D97-AF65-F5344CB8AC3E}">
        <p14:creationId xmlns:p14="http://schemas.microsoft.com/office/powerpoint/2010/main" val="1443576628"/>
      </p:ext>
    </p:extLst>
  </p:cSld>
  <p:clrMapOvr>
    <a:masterClrMapping/>
  </p:clrMapOvr>
  <p:transition/>
  <p:timing/>
</p:sld>
</file>

<file path=ppt/slides/slide5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89F81F84-C226-4441-8962-64EC2EDFBB8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Optimizer Operations</a:t>
            </a:r>
          </a:p>
        </p:txBody>
      </p:sp>
      <p:graphicFrame>
        <p:nvGraphicFramePr>
          <p:cNvPr id="6" name="Table 5">
            <a:extLst>
              <a:ext uri="{FF2B5EF4-FFF2-40B4-BE49-F238E27FC236}">
                <a16:creationId xmlns:a16="http://schemas.microsoft.com/office/drawing/2014/main" id="{CB6A46A8-A390-4472-85C3-E78C4B34CD6D}"/>
              </a:ext>
            </a:extLst>
          </p:cNvPr>
          <p:cNvGraphicFramePr>
            <a:graphicFrameLocks noGrp="1"/>
          </p:cNvGraphicFramePr>
          <p:nvPr>
            <p:extLst>
              <p:ext uri="{D42A27DB-BD31-4B8C-83A1-F6EECF244321}">
                <p14:modId xmlns:p14="http://schemas.microsoft.com/office/powerpoint/2010/main" val="2377480386"/>
              </p:ext>
            </p:extLst>
          </p:nvPr>
        </p:nvGraphicFramePr>
        <p:xfrm>
          <a:off x="228600" y="1143000"/>
          <a:ext cx="8763000" cy="5841868"/>
        </p:xfrm>
        <a:graphic>
          <a:graphicData uri="http://schemas.openxmlformats.org/drawingml/2006/table">
            <a:tbl>
              <a:tblPr/>
              <a:tblGrid>
                <a:gridCol w="4381500">
                  <a:extLst>
                    <a:ext uri="{9D8B030D-6E8A-4147-A177-3AD203B41FA5}">
                      <a16:colId xmlns:a16="http://schemas.microsoft.com/office/drawing/2014/main" val="1582675939"/>
                    </a:ext>
                  </a:extLst>
                </a:gridCol>
                <a:gridCol w="4381500">
                  <a:extLst>
                    <a:ext uri="{9D8B030D-6E8A-4147-A177-3AD203B41FA5}">
                      <a16:colId xmlns:a16="http://schemas.microsoft.com/office/drawing/2014/main" val="284785227"/>
                    </a:ext>
                  </a:extLst>
                </a:gridCol>
              </a:tblGrid>
              <a:tr h="91188">
                <a:tc>
                  <a:txBody>
                    <a:bodyPr vert="horz" wrap="square"/>
                    <a:lstStyle/>
                    <a:p>
                      <a:pPr algn="l" rtl="0" fontAlgn="b"/>
                      <a:r>
                        <a:rPr lang="en-US" sz="1600" b="1">
                          <a:solidFill>
                            <a:schemeClr val="accent1">
                              <a:lumMod val="25000"/>
                              <a:lumOff val="75000"/>
                            </a:schemeClr>
                          </a:solidFill>
                          <a:effectLst/>
                        </a:rPr>
                        <a:t>Operation</a:t>
                      </a:r>
                    </a:p>
                  </a:txBody>
                  <a:tcPr marL="4457" marR="4457" marT="4457" marB="4457" anchor="b">
                    <a:lnL>
                      <a:noFill/>
                    </a:lnL>
                    <a:lnR>
                      <a:noFill/>
                    </a:lnR>
                    <a:lnT>
                      <a:noFill/>
                    </a:lnT>
                    <a:lnB>
                      <a:noFill/>
                    </a:lnB>
                    <a:solidFill>
                      <a:srgbClr val="3F3F3F"/>
                    </a:solidFill>
                  </a:tcPr>
                </a:tc>
                <a:tc>
                  <a:txBody>
                    <a:bodyPr vert="horz" wrap="square"/>
                    <a:lstStyle/>
                    <a:p>
                      <a:pPr algn="l" rtl="0" fontAlgn="b"/>
                      <a:r>
                        <a:rPr lang="en-US" sz="1600" b="1">
                          <a:solidFill>
                            <a:schemeClr val="accent1">
                              <a:lumMod val="25000"/>
                              <a:lumOff val="75000"/>
                            </a:schemeClr>
                          </a:solidFill>
                          <a:effectLst/>
                        </a:rPr>
                        <a:t>Description</a:t>
                      </a:r>
                    </a:p>
                  </a:txBody>
                  <a:tcPr marL="4457" marR="4457" marT="4457" marB="4457" anchor="b">
                    <a:lnL>
                      <a:noFill/>
                    </a:lnL>
                    <a:lnR>
                      <a:noFill/>
                    </a:lnR>
                    <a:lnT>
                      <a:noFill/>
                    </a:lnT>
                    <a:lnB>
                      <a:noFill/>
                    </a:lnB>
                    <a:solidFill>
                      <a:srgbClr val="3F3F3F"/>
                    </a:solidFill>
                  </a:tcPr>
                </a:tc>
                <a:extLst>
                  <a:ext uri="{0D108BD9-81ED-4DB2-BD59-A6C34878D82A}">
                    <a16:rowId xmlns:a16="http://schemas.microsoft.com/office/drawing/2014/main" val="3045327942"/>
                  </a:ext>
                </a:extLst>
              </a:tr>
              <a:tr h="733583">
                <a:tc>
                  <a:txBody>
                    <a:bodyPr vert="horz" wrap="square"/>
                    <a:lstStyle/>
                    <a:p>
                      <a:pPr algn="l" rtl="0"/>
                      <a:r>
                        <a:rPr lang="en-US" sz="2000" b="0">
                          <a:solidFill>
                            <a:srgbClr val="222222"/>
                          </a:solidFill>
                          <a:effectLst/>
                          <a:latin typeface="inherit"/>
                        </a:rPr>
                        <a:t>Evaluation of expressions and conditions</a:t>
                      </a:r>
                    </a:p>
                  </a:txBody>
                  <a:tcPr marL="8913" marR="8913" marT="11885" marB="11885">
                    <a:lnL>
                      <a:noFill/>
                    </a:lnL>
                    <a:lnR>
                      <a:noFill/>
                    </a:lnR>
                    <a:lnT>
                      <a:noFill/>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a:r>
                        <a:rPr lang="en-US" sz="2000" b="0">
                          <a:solidFill>
                            <a:srgbClr val="222222"/>
                          </a:solidFill>
                          <a:effectLst/>
                          <a:latin typeface="inherit"/>
                        </a:rPr>
                        <a:t>First evaluates expressions and conditions containing constants as fully as possible.</a:t>
                      </a:r>
                    </a:p>
                  </a:txBody>
                  <a:tcPr marL="8913" marR="8913" marT="11885" marB="11885">
                    <a:lnL>
                      <a:noFill/>
                    </a:lnL>
                    <a:lnR>
                      <a:noFill/>
                    </a:lnR>
                    <a:lnT>
                      <a:noFill/>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2246740061"/>
                  </a:ext>
                </a:extLst>
              </a:tr>
              <a:tr h="1067796">
                <a:tc>
                  <a:txBody>
                    <a:bodyPr vert="horz" wrap="square"/>
                    <a:lstStyle/>
                    <a:p>
                      <a:pPr algn="l" rtl="0"/>
                      <a:r>
                        <a:rPr lang="en-US" sz="2000" b="0">
                          <a:solidFill>
                            <a:srgbClr val="222222"/>
                          </a:solidFill>
                          <a:effectLst/>
                          <a:latin typeface="inherit"/>
                        </a:rPr>
                        <a:t>Statement transformation</a:t>
                      </a:r>
                    </a:p>
                  </a:txBody>
                  <a:tcPr marL="8913" marR="8913" marT="11885" marB="11885">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tc>
                  <a:txBody>
                    <a:bodyPr vert="horz" wrap="square"/>
                    <a:lstStyle/>
                    <a:p>
                      <a:pPr algn="l" rtl="0"/>
                      <a:r>
                        <a:rPr lang="en-US" sz="2000" b="0" err="1">
                          <a:solidFill>
                            <a:srgbClr val="222222"/>
                          </a:solidFill>
                          <a:effectLst/>
                          <a:latin typeface="inherit"/>
                        </a:rPr>
                        <a:t>Eg. Transform correlated subqueries or views into an equivalent join statement.</a:t>
                      </a:r>
                    </a:p>
                  </a:txBody>
                  <a:tcPr marL="8913" marR="8913" marT="11885" marB="11885">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2238069306"/>
                  </a:ext>
                </a:extLst>
              </a:tr>
              <a:tr h="566476">
                <a:tc>
                  <a:txBody>
                    <a:bodyPr vert="horz" wrap="square"/>
                    <a:lstStyle/>
                    <a:p>
                      <a:pPr algn="l" rtl="0"/>
                      <a:r>
                        <a:rPr lang="en-US" sz="2000" b="0">
                          <a:solidFill>
                            <a:srgbClr val="222222"/>
                          </a:solidFill>
                          <a:effectLst/>
                          <a:latin typeface="inherit"/>
                        </a:rPr>
                        <a:t>Choice of optimizer goals</a:t>
                      </a:r>
                    </a:p>
                  </a:txBody>
                  <a:tcPr marL="8913" marR="8913" marT="11885" marB="11885">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tc>
                  <a:txBody>
                    <a:bodyPr vert="horz" wrap="square"/>
                    <a:lstStyle/>
                    <a:p>
                      <a:pPr algn="l" rtl="0"/>
                      <a:r>
                        <a:rPr lang="en-US" sz="2000" b="0">
                          <a:solidFill>
                            <a:srgbClr val="222222"/>
                          </a:solidFill>
                          <a:effectLst/>
                          <a:latin typeface="inherit"/>
                        </a:rPr>
                        <a:t>The optimizer determines the goal of optimization. See </a:t>
                      </a:r>
                      <a:r>
                        <a:rPr lang="en-US" sz="2000" b="0" u="none" strike="noStrike">
                          <a:solidFill>
                            <a:srgbClr val="145C93"/>
                          </a:solidFill>
                          <a:effectLst/>
                          <a:latin typeface="inherit"/>
                          <a:hlinkClick r:id="rId2"/>
                        </a:rPr>
                        <a:t>"Choosing an Optimizer Goal"</a:t>
                      </a:r>
                      <a:r>
                        <a:rPr lang="en-US" sz="2000" b="0">
                          <a:solidFill>
                            <a:srgbClr val="222222"/>
                          </a:solidFill>
                          <a:effectLst/>
                          <a:latin typeface="inherit"/>
                        </a:rPr>
                        <a:t>.</a:t>
                      </a:r>
                    </a:p>
                  </a:txBody>
                  <a:tcPr marL="8913" marR="8913" marT="11885" marB="11885">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2963898800"/>
                  </a:ext>
                </a:extLst>
              </a:tr>
              <a:tr h="1067796">
                <a:tc>
                  <a:txBody>
                    <a:bodyPr vert="horz" wrap="square"/>
                    <a:lstStyle/>
                    <a:p>
                      <a:pPr algn="l" rtl="0"/>
                      <a:r>
                        <a:rPr lang="en-US" sz="2000" b="0">
                          <a:solidFill>
                            <a:srgbClr val="222222"/>
                          </a:solidFill>
                          <a:effectLst/>
                          <a:latin typeface="inherit"/>
                        </a:rPr>
                        <a:t>Choice of access paths</a:t>
                      </a:r>
                    </a:p>
                  </a:txBody>
                  <a:tcPr marL="8913" marR="8913" marT="11885" marB="11885">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tc>
                  <a:txBody>
                    <a:bodyPr vert="horz" wrap="square"/>
                    <a:lstStyle/>
                    <a:p>
                      <a:pPr algn="l" rtl="0"/>
                      <a:r>
                        <a:rPr lang="en-US" sz="2000" b="0">
                          <a:solidFill>
                            <a:srgbClr val="222222"/>
                          </a:solidFill>
                          <a:effectLst/>
                          <a:latin typeface="inherit"/>
                        </a:rPr>
                        <a:t>Chooses one or more of the available access paths to obtain table data. See </a:t>
                      </a:r>
                      <a:r>
                        <a:rPr lang="en-US" sz="2000" b="0" u="none" strike="noStrike">
                          <a:solidFill>
                            <a:srgbClr val="145C93"/>
                          </a:solidFill>
                          <a:effectLst/>
                          <a:latin typeface="inherit"/>
                          <a:hlinkClick r:id="rId3"/>
                        </a:rPr>
                        <a:t>"Overview of Optimizer Access Paths"</a:t>
                      </a:r>
                      <a:r>
                        <a:rPr lang="en-US" sz="2000" b="0">
                          <a:solidFill>
                            <a:srgbClr val="222222"/>
                          </a:solidFill>
                          <a:effectLst/>
                          <a:latin typeface="inherit"/>
                        </a:rPr>
                        <a:t>.</a:t>
                      </a:r>
                    </a:p>
                  </a:txBody>
                  <a:tcPr marL="8913" marR="8913" marT="11885" marB="11885">
                    <a:lnL>
                      <a:noFill/>
                    </a:lnL>
                    <a:lnR>
                      <a:noFill/>
                    </a:lnR>
                    <a:lnT w="7620" cap="flat" cmpd="sng" algn="ctr">
                      <a:solidFill>
                        <a:srgbClr val="3F3F3F"/>
                      </a:solidFill>
                      <a:prstDash val="solid"/>
                      <a:round/>
                      <a:headEnd type="none" w="med" len="med"/>
                      <a:tailEnd type="none" w="med" len="med"/>
                    </a:lnT>
                    <a:lnB w="7620" cap="flat" cmpd="sng" algn="ctr">
                      <a:solidFill>
                        <a:srgbClr val="3F3F3F"/>
                      </a:solidFill>
                      <a:prstDash val="solid"/>
                      <a:round/>
                      <a:headEnd type="none" w="med" len="med"/>
                      <a:tailEnd type="none" w="med" len="med"/>
                    </a:lnB>
                    <a:solidFill>
                      <a:srgbClr val="F9F9F9"/>
                    </a:solidFill>
                  </a:tcPr>
                </a:tc>
                <a:extLst>
                  <a:ext uri="{0D108BD9-81ED-4DB2-BD59-A6C34878D82A}">
                    <a16:rowId xmlns:a16="http://schemas.microsoft.com/office/drawing/2014/main" val="280038545"/>
                  </a:ext>
                </a:extLst>
              </a:tr>
              <a:tr h="1402008">
                <a:tc>
                  <a:txBody>
                    <a:bodyPr vert="horz" wrap="square"/>
                    <a:lstStyle/>
                    <a:p>
                      <a:pPr algn="l" rtl="0"/>
                      <a:r>
                        <a:rPr lang="en-US" sz="2000" b="0">
                          <a:solidFill>
                            <a:srgbClr val="222222"/>
                          </a:solidFill>
                          <a:effectLst/>
                          <a:latin typeface="inherit"/>
                        </a:rPr>
                        <a:t>Choice of join orders</a:t>
                      </a:r>
                    </a:p>
                  </a:txBody>
                  <a:tcPr marL="8913" marR="8913" marT="11885" marB="11885">
                    <a:lnL>
                      <a:noFill/>
                    </a:lnL>
                    <a:lnR>
                      <a:noFill/>
                    </a:lnR>
                    <a:lnT w="7620" cap="flat" cmpd="sng" algn="ctr">
                      <a:solidFill>
                        <a:srgbClr val="3F3F3F"/>
                      </a:solidFill>
                      <a:prstDash val="solid"/>
                      <a:round/>
                      <a:headEnd type="none" w="med" len="med"/>
                      <a:tailEnd type="none" w="med" len="med"/>
                    </a:lnT>
                    <a:lnB w="15240" cap="flat" cmpd="sng" algn="ctr">
                      <a:solidFill>
                        <a:srgbClr val="3F3F3F"/>
                      </a:solidFill>
                      <a:prstDash val="solid"/>
                      <a:round/>
                      <a:headEnd type="none" w="med" len="med"/>
                      <a:tailEnd type="none" w="med" len="med"/>
                    </a:lnB>
                    <a:solidFill>
                      <a:srgbClr val="FFFFFF"/>
                    </a:solidFill>
                  </a:tcPr>
                </a:tc>
                <a:tc>
                  <a:txBody>
                    <a:bodyPr vert="horz" wrap="square"/>
                    <a:lstStyle/>
                    <a:p>
                      <a:pPr algn="l" rtl="0"/>
                      <a:r>
                        <a:rPr lang="en-US" sz="2000" b="0">
                          <a:solidFill>
                            <a:srgbClr val="222222"/>
                          </a:solidFill>
                          <a:effectLst/>
                          <a:latin typeface="inherit"/>
                        </a:rPr>
                        <a:t>For a join statement that joins more than two tables, chooses which pair of tables is joined first, and then which table is joined to the result, and so on</a:t>
                      </a:r>
                    </a:p>
                  </a:txBody>
                  <a:tcPr marL="8913" marR="8913" marT="11885" marB="11885">
                    <a:lnL>
                      <a:noFill/>
                    </a:lnL>
                    <a:lnR>
                      <a:noFill/>
                    </a:lnR>
                    <a:lnT w="7620" cap="flat" cmpd="sng" algn="ctr">
                      <a:solidFill>
                        <a:srgbClr val="3F3F3F"/>
                      </a:solidFill>
                      <a:prstDash val="solid"/>
                      <a:round/>
                      <a:headEnd type="none" w="med" len="med"/>
                      <a:tailEnd type="none" w="med" len="med"/>
                    </a:lnT>
                    <a:lnB w="1524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val="3306402961"/>
                  </a:ext>
                </a:extLst>
              </a:tr>
            </a:tbl>
          </a:graphicData>
        </a:graphic>
      </p:graphicFrame>
    </p:spTree>
    <p:extLst>
      <p:ext uri="{BB962C8B-B14F-4D97-AF65-F5344CB8AC3E}">
        <p14:creationId xmlns:p14="http://schemas.microsoft.com/office/powerpoint/2010/main" val="3615155852"/>
      </p:ext>
    </p:extLst>
  </p:cSld>
  <p:clrMapOvr>
    <a:masterClrMapping/>
  </p:clrMapOvr>
  <p:transition/>
  <p:timing/>
</p:sld>
</file>

<file path=ppt/slides/slide5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44BAC691-5F3C-4460-968F-76BD05BFB687}"/>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 Optimizer</a:t>
            </a:r>
          </a:p>
        </p:txBody>
      </p:sp>
      <p:pic>
        <p:nvPicPr>
          <p:cNvPr id="9218" name="Picture 2" descr="Description of Figure 11-1 follows">
            <a:extLst>
              <a:ext uri="{FF2B5EF4-FFF2-40B4-BE49-F238E27FC236}">
                <a16:creationId xmlns:a16="http://schemas.microsoft.com/office/drawing/2014/main" id="{F24E2AFE-A241-46A4-B6AF-9C38B971B7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1219200"/>
            <a:ext cx="7038278" cy="4654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105436"/>
      </p:ext>
    </p:extLst>
  </p:cSld>
  <p:clrMapOvr>
    <a:masterClrMapping/>
  </p:clrMapOvr>
  <p:transition/>
  <p:timing/>
</p:sld>
</file>

<file path=ppt/slides/slide5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25836ED0-8126-4E06-B9C8-17DCD1F0EF52}"/>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EXPLAIN PLAN</a:t>
            </a:r>
          </a:p>
        </p:txBody>
      </p:sp>
      <p:pic>
        <p:nvPicPr>
          <p:cNvPr id="4" name="Picture 3">
            <a:extLst>
              <a:ext uri="{FF2B5EF4-FFF2-40B4-BE49-F238E27FC236}">
                <a16:creationId xmlns:a16="http://schemas.microsoft.com/office/drawing/2014/main" id="{D5963D57-F5E4-40A9-AD2A-6AD6F4AD7238}"/>
              </a:ext>
            </a:extLst>
          </p:cNvPr>
          <p:cNvPicPr>
            <a:picLocks noChangeAspect="1"/>
          </p:cNvPicPr>
          <p:nvPr/>
        </p:nvPicPr>
        <p:blipFill>
          <a:blip r:embed="rId2"/>
          <a:stretch>
            <a:fillRect/>
          </a:stretch>
        </p:blipFill>
        <p:spPr>
          <a:xfrm>
            <a:off x="773349" y="1524000"/>
            <a:ext cx="7899494" cy="3500437"/>
          </a:xfrm>
          <a:prstGeom prst="rect">
            <a:avLst/>
          </a:prstGeom>
        </p:spPr>
      </p:pic>
    </p:spTree>
    <p:extLst>
      <p:ext uri="{BB962C8B-B14F-4D97-AF65-F5344CB8AC3E}">
        <p14:creationId xmlns:p14="http://schemas.microsoft.com/office/powerpoint/2010/main" val="4027682683"/>
      </p:ext>
    </p:extLst>
  </p:cSld>
  <p:clrMapOvr>
    <a:masterClrMapping/>
  </p:clrMapOvr>
  <p:transition/>
  <p:timing/>
</p:sld>
</file>

<file path=ppt/slides/slide5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EDCE9C8-F6BD-4A72-A9BC-5197249C0FDE}"/>
              </a:ext>
            </a:extLst>
          </p:cNvPr>
          <p:cNvSpPr>
            <a:spLocks noGrp="1"/>
          </p:cNvSpPr>
          <p:nvPr>
            <p:ph idx="1"/>
          </p:nvPr>
        </p:nvSpPr>
        <p:spPr>
          <a:xfrm>
            <a:off x="365125" y="1538819"/>
            <a:ext cx="8415338" cy="436273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Optimizer can be run in a mode performs additional analysis to check whether it can further improve the plan produced in normal mode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Output is not an execution plan, but a series of actions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Can take several minutes for a single query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Performs these tasks: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Statistics Analysis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Profiling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Access Path Analysis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Structure Analysis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Alternative Plan Analysis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Used by Automatic Tuning Advisor tool to allow admins to perform reactive tuning</a:t>
            </a:r>
          </a:p>
        </p:txBody>
      </p:sp>
      <p:sp>
        <p:nvSpPr>
          <p:cNvPr id="3" name="Title 2">
            <a:extLst>
              <a:ext uri="{FF2B5EF4-FFF2-40B4-BE49-F238E27FC236}">
                <a16:creationId xmlns:a16="http://schemas.microsoft.com/office/drawing/2014/main" id="{5AF0E0AF-EE59-4CF3-945E-085087EE74E6}"/>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Automatic Tuning Optimizer</a:t>
            </a:r>
          </a:p>
        </p:txBody>
      </p:sp>
    </p:spTree>
    <p:extLst>
      <p:ext uri="{BB962C8B-B14F-4D97-AF65-F5344CB8AC3E}">
        <p14:creationId xmlns:p14="http://schemas.microsoft.com/office/powerpoint/2010/main" val="2291706945"/>
      </p:ext>
    </p:extLst>
  </p:cSld>
  <p:clrMapOvr>
    <a:masterClrMapping/>
  </p:clrMapOvr>
  <p:transition/>
  <p:timing/>
</p:sld>
</file>

<file path=ppt/slides/slide5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C945DDD9-25BE-43CE-BDBB-53E63C7B3638}"/>
              </a:ext>
            </a:extLst>
          </p:cNvPr>
          <p:cNvSpPr>
            <a:spLocks noGrp="1"/>
          </p:cNvSpPr>
          <p:nvPr>
            <p:ph idx="1"/>
          </p:nvPr>
        </p:nvSpPr>
        <p:spPr>
          <a:xfrm>
            <a:off x="365125" y="1538819"/>
            <a:ext cx="8415338" cy="415344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Advisor information views: DBA_ADVISOR_TASKS, DBA_ADVISOR_EXECUTIONS, DBA_ADVISOR_FINDINGS, DBA_ADVISOR_RECOMMENDATIONS, and DBA_ADVISOR_RATIONALE views.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tuning information views: DBA_SQLTUNE_STATISTICS, DBA_SQLTUNE_BINDS, and DBA_SQLTUNE_PLANS views.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tuning set views: DBA_SQLSET, DBA_SQLSET_BINDS, DBA_SQLSET_STATEMENTS, and DBA_SQLSET_REFERENCES views.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Information on captured execution plans for statements in SQL tuning sets: DBA_SQLSET_PLANS and USER_SQLSET_PLANS views.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profile information: DBA_SQL_PROFILES view.</a:t>
            </a:r>
          </a:p>
        </p:txBody>
      </p:sp>
      <p:sp>
        <p:nvSpPr>
          <p:cNvPr id="3" name="Title 2">
            <a:extLst>
              <a:ext uri="{FF2B5EF4-FFF2-40B4-BE49-F238E27FC236}">
                <a16:creationId xmlns:a16="http://schemas.microsoft.com/office/drawing/2014/main" id="{4C6D2635-3856-4424-8F23-1612A90C9104}"/>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Tuning views</a:t>
            </a:r>
          </a:p>
        </p:txBody>
      </p:sp>
    </p:spTree>
    <p:extLst>
      <p:ext uri="{BB962C8B-B14F-4D97-AF65-F5344CB8AC3E}">
        <p14:creationId xmlns:p14="http://schemas.microsoft.com/office/powerpoint/2010/main" val="890534213"/>
      </p:ext>
    </p:extLst>
  </p:cSld>
  <p:clrMapOvr>
    <a:masterClrMapping/>
  </p:clrMapOvr>
  <p:transition/>
  <p:timing/>
</p:sld>
</file>

<file path=ppt/slides/slide5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a:t>
            </a:r>
          </a:p>
        </p:txBody>
      </p:sp>
      <p:sp>
        <p:nvSpPr>
          <p:cNvPr id="45059" name="Content Placeholder 2"/>
          <p:cNvSpPr>
            <a:spLocks noGrp="1"/>
          </p:cNvSpPr>
          <p:nvPr>
            <p:ph idx="1"/>
          </p:nvPr>
        </p:nvSpPr>
        <p:spPr>
          <a:xfrm>
            <a:off x="365125" y="1538819"/>
            <a:ext cx="8415338" cy="326243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Oracle supports performance tuning using automated tools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Performance data is constantly collected and stored in AWD tablespace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ADDM use information from AWD to suggest ways to reduce DB_TIME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 optimizer performs cost-based analysis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Automatic Tuning Advisor uses optimizer plans to suggest areas of interest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Performance information is available through EM as well as using system tablespaces and views</a:t>
            </a: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4294967295"/>
          </p:nvPr>
        </p:nvSpPr>
        <p:spPr>
          <a:xfrm>
            <a:off x="1597686" y="6578467"/>
            <a:ext cx="6781693" cy="244535"/>
          </a:xfrm>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944880" y="2520740"/>
            <a:ext cx="7254240" cy="1028277"/>
          </a:xfrm>
        </p:spPr>
        <p:txBody>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Segoe UI" panose="020b0502040204020203" pitchFamily="34" charset="0"/>
                <a:ea typeface="+mj-ea"/>
                <a:cs typeface="Segoe UI" panose="020b0502040204020203" pitchFamily="34" charset="0"/>
                <a:sym typeface="Wingdings" charset="2"/>
              </a:defRPr>
            </a:pPr>
            <a: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t>Database Management</a:t>
            </a:r>
            <a:b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Week 8</a:t>
            </a:r>
            <a:b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Big Data, NoSQL</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marL="0" marR="0" lvl="0" indent="0" algn="ctr" defTabSz="914400" fontAlgn="base">
              <a:lnSpc>
                <a:spcPct val="90000"/>
              </a:lnSpc>
              <a:spcBef>
                <a:spcPct val="20000"/>
              </a:spcBef>
              <a:spcAft>
                <a:spcPct val="0"/>
              </a:spcAft>
              <a:buSzTx/>
              <a:buNone/>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defRPr>
            </a:pP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School of Engineering and Computing Sciences</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Fall 2020</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endParaRPr lang="en-US" altLang="en-US" sz="1680"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1744980" y="4495800"/>
            <a:ext cx="5440680" cy="1050502"/>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Arial" pitchFamily="34" charset="0"/>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Dr. Stan Ustymenko</a:t>
            </a:r>
          </a:p>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stanislav.ustymenko@tamucc.edu</a:t>
            </a:r>
          </a:p>
        </p:txBody>
      </p:sp>
    </p:spTree>
  </p:cSld>
  <p:clrMapOvr>
    <a:masterClrMapping/>
  </p:clrMapOvr>
  <p:transition/>
  <p:timing/>
</p:sld>
</file>

<file path=ppt/slides/slide5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Subtitle 2"/>
          <p:cNvSpPr>
            <a:spLocks noGrp="1"/>
          </p:cNvSpPr>
          <p:nvPr>
            <p:ph type="subTitle" idx="1"/>
          </p:nvPr>
        </p:nvSpPr>
        <p:spPr/>
        <p:txBody>
          <a:bodyPr/>
          <a:lstStyle/>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Chapter 14</a:t>
            </a:r>
          </a:p>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Big Data and NoSQL</a:t>
            </a:r>
          </a:p>
        </p:txBody>
      </p:sp>
    </p:spTree>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ODBC, DAO, and RDO (1 of 3)</a:t>
            </a:r>
          </a:p>
        </p:txBody>
      </p:sp>
      <p:sp>
        <p:nvSpPr>
          <p:cNvPr id="17411" name="Content Placeholder 2"/>
          <p:cNvSpPr>
            <a:spLocks noGrp="1"/>
          </p:cNvSpPr>
          <p:nvPr>
            <p:ph idx="1"/>
          </p:nvPr>
        </p:nvSpPr>
        <p:spPr>
          <a:xfrm>
            <a:off x="365125" y="1538818"/>
            <a:ext cx="8415338" cy="491365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Open Database Connectivity (ODBC): Microsoft’s implementation of a superset of SQL Access Group Call Level Interface (CLI) standard for database access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Widely supported database connectivity interface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Allows Windows application to access relational data sources by using SQL via standard application programming interface (API)</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Access Objects (DAO):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object-oriented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API used to access desktop databases such as MS Access and FileMaker Pro</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an optimized interface that expose functionality of Jet data engine to programmers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Remote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Objects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RDO): higher-level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object-oriented application interface used to access remote database servers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Optimized </a:t>
            </a: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deal with server-based </a:t>
            </a: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Dynamic-link libraries (DLLs): implements ODBC, DAO, and RDO as shared code that is dynamically linked to the Windows operating environment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5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14339" name="Content Placeholder 2"/>
          <p:cNvSpPr>
            <a:spLocks noGrp="1"/>
          </p:cNvSpPr>
          <p:nvPr>
            <p:ph idx="1"/>
          </p:nvPr>
        </p:nvSpPr>
        <p:spPr>
          <a:xfrm>
            <a:off x="365125" y="1538818"/>
            <a:ext cx="8415338" cy="353943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After completing this chapter, you will be able to:</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Explain the role of Big Data in modern business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the primary characteristics of Big Data and how these go beyond the traditional “3 Vs”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Explain how the core components of the Hadoop framework operate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the major components of the Hadoop ecosystem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Summarize the four major approaches of the NoSQL data model and how they differ from the relational model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the characteristics of NewSQL databases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Understand how to work with document databases using MongoDB</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Understand how to work with graph databases using Neo4j</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Big Data (1 of 4)</a:t>
            </a:r>
          </a:p>
        </p:txBody>
      </p:sp>
      <p:sp>
        <p:nvSpPr>
          <p:cNvPr id="15363" name="Content Placeholder 2"/>
          <p:cNvSpPr>
            <a:spLocks noGrp="1"/>
          </p:cNvSpPr>
          <p:nvPr>
            <p:ph idx="1"/>
          </p:nvPr>
        </p:nvSpPr>
        <p:spPr>
          <a:xfrm>
            <a:off x="365125" y="1538818"/>
            <a:ext cx="8415338" cy="435503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Volume: quantity of data to be stored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Scaling up: keeping the same number of systems but migrating each one to a larger system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Scaling out: when the workload exceeds server capacity, it is spread out across a number of servers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Velocity: speed at which data is entered into system and must be processed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Stream processing: focuses on input processing and requires analysis of data stream as it enters the system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Feedback loop processing: analysis of data to produce actionable results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Variety: variations in the structure of data to be stored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Structured data: fits into a predefined data model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Unstructured data: does not fit into a predefined model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Big Data (2 of 4)</a:t>
            </a:r>
          </a:p>
        </p:txBody>
      </p:sp>
      <p:pic>
        <p:nvPicPr>
          <p:cNvPr id="8" name="Picture 7" descr="Figure 14.1 depicts volume, velocity, and variety in an original view of Big Data through a Venn diagram. &#10;" title="Figure 14.1"/>
          <p:cNvPicPr>
            <a:picLocks noChangeAspect="1"/>
          </p:cNvPicPr>
          <p:nvPr/>
        </p:nvPicPr>
        <p:blipFill>
          <a:blip r:embed="rId2"/>
          <a:stretch>
            <a:fillRect/>
          </a:stretch>
        </p:blipFill>
        <p:spPr>
          <a:xfrm>
            <a:off x="762000" y="1268821"/>
            <a:ext cx="7768661" cy="4846320"/>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Big Data (3 of 4)</a:t>
            </a:r>
          </a:p>
        </p:txBody>
      </p:sp>
      <p:pic>
        <p:nvPicPr>
          <p:cNvPr id="4" name="Picture 3" descr="Figure 14.3 shows a feedback loop providing book purchase recommendations to a user. " title="Figure 14.3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447800"/>
            <a:ext cx="8221222" cy="3934374"/>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939526989"/>
      </p:ext>
    </p:extLst>
  </p:cSld>
  <p:clrMapOvr>
    <a:masterClrMapping/>
  </p:clrMapOvr>
  <p:transition/>
  <p:timing/>
</p:sld>
</file>

<file path=ppt/slides/slide5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Big Data (4 of 4)</a:t>
            </a:r>
          </a:p>
        </p:txBody>
      </p:sp>
      <p:sp>
        <p:nvSpPr>
          <p:cNvPr id="15363" name="Content Placeholder 2"/>
          <p:cNvSpPr>
            <a:spLocks noGrp="1"/>
          </p:cNvSpPr>
          <p:nvPr>
            <p:ph idx="1"/>
          </p:nvPr>
        </p:nvSpPr>
        <p:spPr>
          <a:xfrm>
            <a:off x="365125" y="1538818"/>
            <a:ext cx="8415338" cy="393800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Other characteristics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Variability: changes in meaning of data based on context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Sentimental analysis: attempts to determine if a statement conveys a positive, negative, or neutral attitude about a topic</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Veracity: trustworthiness of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Value: degree data can be analyzed for meaningful insight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Visualization: ability to graphically resent data to make it understandable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Relational databases are not necessarily the best for storing and managing all organizational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Polyglot persistence: coexistence of a variety of data storage and management technologies within an organization’s infrastructure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685815338"/>
      </p:ext>
    </p:extLst>
  </p:cSld>
  <p:clrMapOvr>
    <a:masterClrMapping/>
  </p:clrMapOvr>
  <p:transition/>
  <p:timing/>
</p:sld>
</file>

<file path=ppt/slides/slide5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Hadoop (1 of 8)</a:t>
            </a:r>
          </a:p>
        </p:txBody>
      </p:sp>
      <p:sp>
        <p:nvSpPr>
          <p:cNvPr id="16387" name="Content Placeholder 2"/>
          <p:cNvSpPr>
            <a:spLocks noGrp="1"/>
          </p:cNvSpPr>
          <p:nvPr>
            <p:ph idx="1"/>
          </p:nvPr>
        </p:nvSpPr>
        <p:spPr>
          <a:xfrm>
            <a:off x="365125" y="1538818"/>
            <a:ext cx="8415338" cy="262533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 facto standard for most Big Data storage and processing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Java-based framework for distributing and processing very large data sets across clusters of computers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Important components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Hadoop Distributed File System (HDFS): low-level distributed file processing system that can be used directly for data storage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MapReduce: programming model that supports processing large data sets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Hadoop (2 of 8)</a:t>
            </a:r>
          </a:p>
        </p:txBody>
      </p:sp>
      <p:sp>
        <p:nvSpPr>
          <p:cNvPr id="17411" name="Content Placeholder 2"/>
          <p:cNvSpPr>
            <a:spLocks noGrp="1"/>
          </p:cNvSpPr>
          <p:nvPr>
            <p:ph idx="1"/>
          </p:nvPr>
        </p:nvSpPr>
        <p:spPr>
          <a:xfrm>
            <a:off x="365125" y="1538818"/>
            <a:ext cx="8415338" cy="199900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Hadoop Distributed File System (HDFS)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Based on several key assumptions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 volume: default block sizes is 64 MB and can be configured to even larger values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Write-once, read-many: model simplifies concurrency issues and improves data throughput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Streaming access: optimized for batch processing of entire files as a continuous stream of data</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Fault tolerance: designed to replicate data across many different devices so that when one fails, data is still available from another device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Hadoop (3 of 8)</a:t>
            </a:r>
          </a:p>
        </p:txBody>
      </p:sp>
      <p:sp>
        <p:nvSpPr>
          <p:cNvPr id="17411" name="Content Placeholder 2"/>
          <p:cNvSpPr>
            <a:spLocks noGrp="1"/>
          </p:cNvSpPr>
          <p:nvPr>
            <p:ph idx="1"/>
          </p:nvPr>
        </p:nvSpPr>
        <p:spPr>
          <a:xfrm>
            <a:off x="365125" y="1538818"/>
            <a:ext cx="8415338" cy="220829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Hadoop uses several types of nodes; computers that perform one or more types of tasks within the system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node store the actual file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Name node contains file system metadata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Client node makes requests to the file system as needed to support user applications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node communicates with name node and send back block reports and heartbeats </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904323640"/>
      </p:ext>
    </p:extLst>
  </p:cSld>
  <p:clrMapOvr>
    <a:masterClrMapping/>
  </p:clrMapOvr>
  <p:transition/>
  <p:timing/>
</p:sld>
</file>

<file path=ppt/slides/slide5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Hadoop (4 of 8)</a:t>
            </a:r>
          </a:p>
        </p:txBody>
      </p:sp>
      <p:pic>
        <p:nvPicPr>
          <p:cNvPr id="3" name="Picture 2" descr="In Figure 14.4, the interaction between three data nodes (client, name, and several data nodes) in a Hadoop distribution file system is shown. " title="Figure 1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19200"/>
            <a:ext cx="6455166" cy="4562605"/>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952643738"/>
      </p:ext>
    </p:extLst>
  </p:cSld>
  <p:clrMapOvr>
    <a:masterClrMapping/>
  </p:clrMapOvr>
  <p:transition/>
  <p:timing/>
</p:sld>
</file>

<file path=ppt/slides/slide5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Hadoop (5 of 8)</a:t>
            </a:r>
          </a:p>
        </p:txBody>
      </p:sp>
      <p:sp>
        <p:nvSpPr>
          <p:cNvPr id="18435" name="Content Placeholder 2"/>
          <p:cNvSpPr>
            <a:spLocks noGrp="1"/>
          </p:cNvSpPr>
          <p:nvPr>
            <p:ph idx="1"/>
          </p:nvPr>
        </p:nvSpPr>
        <p:spPr>
          <a:xfrm>
            <a:off x="365125" y="1538818"/>
            <a:ext cx="8415338" cy="368408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MapReduce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Framework used to process large data sets across clusters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Breaks down complex tasks into smaller subtasks, performing the subtasks, and producing a final result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Map function takes a collection of data and sorts and filters it into a set of key-value pairs</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Mapper program performs the map function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Reduce summaries results of map function produce a single result</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Reducer program performs the reduce function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Implementation complements HDFS structure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Job tracker: central control program</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Task tracker: reduces tasks on a node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Batch processing: runs tasks from beginning to end with no user interaction</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ODBC, DAO, and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RDO (2 of 3)</a:t>
            </a:r>
          </a:p>
        </p:txBody>
      </p:sp>
      <p:sp>
        <p:nvSpPr>
          <p:cNvPr id="21507" name="Content Placeholder 2"/>
          <p:cNvSpPr>
            <a:spLocks noGrp="1"/>
          </p:cNvSpPr>
          <p:nvPr>
            <p:ph idx="1"/>
          </p:nvPr>
        </p:nvSpPr>
        <p:spPr>
          <a:xfrm>
            <a:off x="365125" y="1538818"/>
            <a:ext cx="8415338" cy="131266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Components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ODBC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architecture</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High-level ODBC API through which application programs access ODBC functionality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Driver manager that is in charge of managing all database connections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ODBC driver that communicates directly to DBMS</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5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Hadoop (6 of 8)</a:t>
            </a:r>
          </a:p>
        </p:txBody>
      </p:sp>
      <p:sp>
        <p:nvSpPr>
          <p:cNvPr id="2" name="Content Placeholder 1"/>
          <p:cNvSpPr>
            <a:spLocks noGrp="1"/>
          </p:cNvSpPr>
          <p:nvPr>
            <p:ph idx="1"/>
          </p:nvPr>
        </p:nvSpPr>
        <p:spPr>
          <a:xfrm>
            <a:off x="365125" y="1538818"/>
            <a:ext cx="8415338" cy="176202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Hadoop ecosystem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Most organizations that use Hadoop also use a set of other related products that interact and complement each other to produce an entire ecosystem of applications and tools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Like any ecosystem, the interconnected pieces are constantly evolving and their relationships are changing, so it is a rather fluid situation</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12816386"/>
      </p:ext>
    </p:extLst>
  </p:cSld>
  <p:clrMapOvr>
    <a:masterClrMapping/>
  </p:clrMapOvr>
  <p:transition/>
  <p:timing/>
</p:sld>
</file>

<file path=ppt/slides/slide5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Hadoop (7 of 8)</a:t>
            </a:r>
          </a:p>
        </p:txBody>
      </p:sp>
      <p:pic>
        <p:nvPicPr>
          <p:cNvPr id="4" name="Picture 3" descr="A sample Hadoop ecosystem is illustrated in Figure 14.6. " title="Figure 1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25" y="1600200"/>
            <a:ext cx="8632215" cy="3713967"/>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785206543"/>
      </p:ext>
    </p:extLst>
  </p:cSld>
  <p:clrMapOvr>
    <a:masterClrMapping/>
  </p:clrMapOvr>
  <p:transition/>
  <p:timing/>
</p:sld>
</file>

<file path=ppt/slides/slide5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Hadoop (8 of 8)</a:t>
            </a:r>
          </a:p>
        </p:txBody>
      </p:sp>
      <p:sp>
        <p:nvSpPr>
          <p:cNvPr id="19459" name="Content Placeholder 2"/>
          <p:cNvSpPr>
            <a:spLocks noGrp="1"/>
          </p:cNvSpPr>
          <p:nvPr>
            <p:ph idx="1"/>
          </p:nvPr>
        </p:nvSpPr>
        <p:spPr>
          <a:xfrm>
            <a:off x="365125" y="1538818"/>
            <a:ext cx="8415338" cy="461818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Map reduce simplification applications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Hive: data warehousing system that sites on top of HDFS and supports its own SQL-like language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Pig: tool that compiles a high-level scripting language, named Pig Latin, into MapReduce jobs for executing in Hadoop</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ingestion applications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Flume: component for ingesting data in Hadoop</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Sqoop: tool for converting data back and forth between a relational database and the HDFS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Direct query applications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Hbase: column-oriented NoSQL database designed to sit on top of the HDFS that quickly processes sparse datasets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Impala: the first SQL on Hadoop application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NoSQL (1 of 7)</a:t>
            </a:r>
          </a:p>
        </p:txBody>
      </p:sp>
      <p:sp>
        <p:nvSpPr>
          <p:cNvPr id="21507" name="Content Placeholder 2"/>
          <p:cNvSpPr>
            <a:spLocks noGrp="1"/>
          </p:cNvSpPr>
          <p:nvPr>
            <p:ph idx="1"/>
          </p:nvPr>
        </p:nvSpPr>
        <p:spPr>
          <a:xfrm>
            <a:off x="365125" y="1538818"/>
            <a:ext cx="8415338" cy="371486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Nosql: non-relational database technologies developed to address Big Data challenges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Name does not describe what the NoSQL technologies are, but rather what they are not (poor job of that as well)</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Key-value (KV) databases: conceptually the simplest of the NoSQL data models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Store data as a collection of key-value pairs organized as buckets which are the equivalent of tables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Document databases: similar to key-value databases and can almost be considered a subtype of KV databases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Store data in key-value pairs in which the value components are encoded documents grouped into large groups called collections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NoSQL (2 of 7)</a:t>
            </a:r>
          </a:p>
        </p:txBody>
      </p:sp>
      <p:pic>
        <p:nvPicPr>
          <p:cNvPr id="8" name="Picture 7" descr="Figure 14.7 shows key-value database storage in a customer bucket with three key-value pairs.&#10;" title="Figure 14.7"/>
          <p:cNvPicPr>
            <a:picLocks noChangeAspect="1"/>
          </p:cNvPicPr>
          <p:nvPr/>
        </p:nvPicPr>
        <p:blipFill>
          <a:blip r:embed="rId2"/>
          <a:stretch>
            <a:fillRect/>
          </a:stretch>
        </p:blipFill>
        <p:spPr>
          <a:xfrm>
            <a:off x="457200" y="1748881"/>
            <a:ext cx="8132131" cy="3886200"/>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NoSQL (3 of 7)</a:t>
            </a:r>
          </a:p>
        </p:txBody>
      </p:sp>
      <p:pic>
        <p:nvPicPr>
          <p:cNvPr id="7" name="Picture 6" descr="Figure 14.8 represents the same data from Figure 14.7, key-value database storage in a customer bucket with three key-value pairs, in a tagged format for a document database.&#10;" title="Figure 14.8"/>
          <p:cNvPicPr>
            <a:picLocks noChangeAspect="1"/>
          </p:cNvPicPr>
          <p:nvPr/>
        </p:nvPicPr>
        <p:blipFill>
          <a:blip r:embed="rId2"/>
          <a:stretch>
            <a:fillRect/>
          </a:stretch>
        </p:blipFill>
        <p:spPr>
          <a:xfrm>
            <a:off x="792480" y="1600200"/>
            <a:ext cx="7134499" cy="3866654"/>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874212381"/>
      </p:ext>
    </p:extLst>
  </p:cSld>
  <p:clrMapOvr>
    <a:masterClrMapping/>
  </p:clrMapOvr>
  <p:transition/>
  <p:timing/>
</p:sld>
</file>

<file path=ppt/slides/slide5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NoSQL (4 of 7)</a:t>
            </a:r>
          </a:p>
        </p:txBody>
      </p:sp>
      <p:sp>
        <p:nvSpPr>
          <p:cNvPr id="21507" name="Content Placeholder 2"/>
          <p:cNvSpPr>
            <a:spLocks noGrp="1"/>
          </p:cNvSpPr>
          <p:nvPr>
            <p:ph idx="1"/>
          </p:nvPr>
        </p:nvSpPr>
        <p:spPr>
          <a:xfrm>
            <a:off x="365125" y="1538818"/>
            <a:ext cx="8415338" cy="291772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Column-oriented databases refers to two technologies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Column-centric storage: data stored in blocks which hold data from a single column across many rows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Row-centric storage: data stored in block which hold data from all columns of a given set of rows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 databases store data on relationship-rich data as a collection of nodes and edges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Properties: like attributes; they are the data that we need to store about the node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Traversal: query in a graph database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839040520"/>
      </p:ext>
    </p:extLst>
  </p:cSld>
  <p:clrMapOvr>
    <a:masterClrMapping/>
  </p:clrMapOvr>
  <p:transition/>
  <p:timing/>
</p:sld>
</file>

<file path=ppt/slides/slide5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NoSQL (5 of 7)</a:t>
            </a:r>
          </a:p>
        </p:txBody>
      </p:sp>
      <p:pic>
        <p:nvPicPr>
          <p:cNvPr id="5" name="Picture 4" descr="Figure 14.9 illustrates a CUSTOMER relational table with ten rows of data that is physically stored across five data blocks; row-centric storage and column-centric storage is also highlighted. &#10;" title="Figure 14.9"/>
          <p:cNvPicPr>
            <a:picLocks noChangeAspect="1"/>
          </p:cNvPicPr>
          <p:nvPr/>
        </p:nvPicPr>
        <p:blipFill>
          <a:blip r:embed="rId2"/>
          <a:stretch>
            <a:fillRect/>
          </a:stretch>
        </p:blipFill>
        <p:spPr>
          <a:xfrm>
            <a:off x="762000" y="1312796"/>
            <a:ext cx="7330440" cy="4819329"/>
          </a:xfrm>
          <a:prstGeom prst="rect">
            <a:avLst/>
          </a:prstGeo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905673897"/>
      </p:ext>
    </p:extLst>
  </p:cSld>
  <p:clrMapOvr>
    <a:masterClrMapping/>
  </p:clrMapOvr>
  <p:transition/>
  <p:timing/>
</p:sld>
</file>

<file path=ppt/slides/slide5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NoSQL (6 of 7)</a:t>
            </a:r>
          </a:p>
        </p:txBody>
      </p:sp>
      <p:pic>
        <p:nvPicPr>
          <p:cNvPr id="4" name="Picture 3" descr="The primary components (nodes, edges, and properties) and interactions in a graph database are illustrated in Figure 14.11." title="Figure 14.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1295400"/>
            <a:ext cx="7318396" cy="4472354"/>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360987426"/>
      </p:ext>
    </p:extLst>
  </p:cSld>
  <p:clrMapOvr>
    <a:masterClrMapping/>
  </p:clrMapOvr>
  <p:transition/>
  <p:timing/>
</p:sld>
</file>

<file path=ppt/slides/slide5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NoSQL (7 of 7)</a:t>
            </a:r>
          </a:p>
        </p:txBody>
      </p:sp>
      <p:sp>
        <p:nvSpPr>
          <p:cNvPr id="2" name="Content Placeholder 1"/>
          <p:cNvSpPr>
            <a:spLocks noGrp="1"/>
          </p:cNvSpPr>
          <p:nvPr>
            <p:ph idx="1"/>
          </p:nvPr>
        </p:nvSpPr>
        <p:spPr>
          <a:xfrm>
            <a:off x="365125" y="1538818"/>
            <a:ext cx="8415338" cy="202209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Aggregate awareness: data is collected or aggregated around a central topic or entity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Aggregate aware database models achieve clustering efficiency by making each piece of data relatively independent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 databases, like relational databases, are aggregate ignorant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 not organize the data into collections based on a central entity</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694527033"/>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ODBC, DAO, and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RDO (3 of 3)</a:t>
            </a:r>
          </a:p>
        </p:txBody>
      </p:sp>
      <p:pic>
        <p:nvPicPr>
          <p:cNvPr id="3" name="Picture 2" descr="Figure 15.2 illustrates client applications using ODBC, DAO, and RDO to access databases. " title="Figure 1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056045"/>
            <a:ext cx="4803118" cy="5271872"/>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5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NewSQL Databases (1 of 2)</a:t>
            </a:r>
          </a:p>
        </p:txBody>
      </p:sp>
      <p:sp>
        <p:nvSpPr>
          <p:cNvPr id="23555" name="Content Placeholder 2"/>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model that attempts to provide ACID-compliant transactions across a highly distributed infrastructure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Latest technologies to appear in the data management area to address Big Data problems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 proven track record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Have been adopted by relatively few organizations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NewSQL Databases (2 of 2)</a:t>
            </a:r>
          </a:p>
        </p:txBody>
      </p:sp>
      <p:sp>
        <p:nvSpPr>
          <p:cNvPr id="23555" name="Content Placeholder 2"/>
          <p:cNvSpPr>
            <a:spLocks noGrp="1"/>
          </p:cNvSpPr>
          <p:nvPr>
            <p:ph idx="1"/>
          </p:nvPr>
        </p:nvSpPr>
        <p:spPr>
          <a:xfrm>
            <a:off x="365125" y="1538818"/>
            <a:ext cx="8415338" cy="209903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NewSQL databases support: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as the primary interface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ACID-compliant transactions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Similar to NoSQL, NewSQL databases also support: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Highly distributed clusters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Key-value or column-oriented data stores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279317429"/>
      </p:ext>
    </p:extLst>
  </p:cSld>
  <p:clrMapOvr>
    <a:masterClrMapping/>
  </p:clrMapOvr>
  <p:transition/>
  <p:timing/>
</p:sld>
</file>

<file path=ppt/slides/slide5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Document Databases Using MongoDB (1 of 2)</a:t>
            </a:r>
          </a:p>
        </p:txBody>
      </p:sp>
      <p:sp>
        <p:nvSpPr>
          <p:cNvPr id="2" name="Content Placeholder 1"/>
          <p:cNvSpPr>
            <a:spLocks noGrp="1"/>
          </p:cNvSpPr>
          <p:nvPr>
            <p:ph idx="1"/>
          </p:nvPr>
        </p:nvSpPr>
        <p:spPr>
          <a:xfrm>
            <a:off x="365125" y="1538818"/>
            <a:ext cx="8415338" cy="265457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Popular document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Among the NoSQL databases currently available, MongoDB has been one of the most successful in penetrating the database market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MongoDB, comes from the word humongous as its developers intended their new product to support extremely large data sets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 availability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 scalability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 performance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38980919"/>
      </p:ext>
    </p:extLst>
  </p:cSld>
  <p:clrMapOvr>
    <a:masterClrMapping/>
  </p:clrMapOvr>
  <p:transition/>
  <p:timing/>
</p:sld>
</file>

<file path=ppt/slides/slide5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Document Databases Using MongoDB (2 of 2)</a:t>
            </a:r>
          </a:p>
        </p:txBody>
      </p:sp>
      <p:sp>
        <p:nvSpPr>
          <p:cNvPr id="2" name="Content Placeholder 1"/>
          <p:cNvSpPr>
            <a:spLocks noGrp="1"/>
          </p:cNvSpPr>
          <p:nvPr>
            <p:ph idx="1"/>
          </p:nvPr>
        </p:nvSpPr>
        <p:spPr>
          <a:xfrm>
            <a:off x="365125" y="1538818"/>
            <a:ext cx="8415338" cy="289925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Importing Documents in MongoDB</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Refer to the text for an importation example and considerations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Example of a MongoDB Query Using find()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Methods are programed functions to manipulate objects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Find() method retrieves objects from a collection that match the restrictions provided</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Pretty() method is used to improve readability of the documents by placing key:value pairs on separate lines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Refer to the text for a query example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704415224"/>
      </p:ext>
    </p:extLst>
  </p:cSld>
  <p:clrMapOvr>
    <a:masterClrMapping/>
  </p:clrMapOvr>
  <p:transition/>
  <p:timing/>
</p:sld>
</file>

<file path=ppt/slides/slide5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Graph Databases Using Neo4j (1 of 3)</a:t>
            </a:r>
          </a:p>
        </p:txBody>
      </p:sp>
      <p:sp>
        <p:nvSpPr>
          <p:cNvPr id="2" name="Content Placeholder 1"/>
          <p:cNvSpPr>
            <a:spLocks noGrp="1"/>
          </p:cNvSpPr>
          <p:nvPr>
            <p:ph idx="1"/>
          </p:nvPr>
        </p:nvSpPr>
        <p:spPr>
          <a:xfrm>
            <a:off x="365125" y="1538818"/>
            <a:ext cx="8415338" cy="392107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Even though Neo4j is not yet as widely adopted as MongoDB, it has been one of the fastest growing NoSQL databases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 databases still work with concepts similar to entities and relationships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Focus is on the relationships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 databases are used in environments with complex relationships among entities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Heavily reliant on interdependence among their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Neo4j provides several interface options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Designed with Java programming in mind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Creating nodes in Neo4j</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Nodes in a graph database correspond to entity instances in a relational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Cypher is the interactive, declarative query language in Neo4j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Nodes and relationships are created using a CREATE command</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524243016"/>
      </p:ext>
    </p:extLst>
  </p:cSld>
  <p:clrMapOvr>
    <a:masterClrMapping/>
  </p:clrMapOvr>
  <p:transition/>
  <p:timing/>
</p:sld>
</file>

<file path=ppt/slides/slide5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Graph Databases Using Neo4j (2 of 3)</a:t>
            </a:r>
          </a:p>
        </p:txBody>
      </p:sp>
      <p:sp>
        <p:nvSpPr>
          <p:cNvPr id="2" name="Content Placeholder 1"/>
          <p:cNvSpPr>
            <a:spLocks noGrp="1"/>
          </p:cNvSpPr>
          <p:nvPr>
            <p:ph idx="1"/>
          </p:nvPr>
        </p:nvSpPr>
        <p:spPr>
          <a:xfrm>
            <a:off x="365125" y="1538818"/>
            <a:ext cx="8415338" cy="165276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Refer to the text for examples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Using the CREATE command to create a member node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Retrieving node data with MATCH and WHERE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Retrieving relationship data with MATCH and WHERE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709686491"/>
      </p:ext>
    </p:extLst>
  </p:cSld>
  <p:clrMapOvr>
    <a:masterClrMapping/>
  </p:clrMapOvr>
  <p:transition/>
  <p:timing/>
</p:sld>
</file>

<file path=ppt/slides/slide5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Graph Databases Using Neo4j (3 of 3)</a:t>
            </a:r>
          </a:p>
        </p:txBody>
      </p:sp>
      <p:pic>
        <p:nvPicPr>
          <p:cNvPr id="5" name="Picture 4" descr="Figure 14.13 provides an example of a Neo4j query using a MATCH/WHERE/RETURN command.&#10;" title="Figure 14.13"/>
          <p:cNvPicPr>
            <a:picLocks noChangeAspect="1"/>
          </p:cNvPicPr>
          <p:nvPr/>
        </p:nvPicPr>
        <p:blipFill>
          <a:blip r:embed="rId2"/>
          <a:stretch>
            <a:fillRect/>
          </a:stretch>
        </p:blipFill>
        <p:spPr>
          <a:xfrm>
            <a:off x="533400" y="1600200"/>
            <a:ext cx="8036251" cy="4343400"/>
          </a:xfrm>
          <a:prstGeom prst="rect">
            <a:avLst/>
          </a:prstGeo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42662092"/>
      </p:ext>
    </p:extLst>
  </p:cSld>
  <p:clrMapOvr>
    <a:masterClrMapping/>
  </p:clrMapOvr>
  <p:transition/>
  <p:timing/>
</p:sld>
</file>

<file path=ppt/slides/slide5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(1 of 2)</a:t>
            </a:r>
          </a:p>
        </p:txBody>
      </p:sp>
      <p:sp>
        <p:nvSpPr>
          <p:cNvPr id="2" name="Content Placeholder 1"/>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Big Data is characterized by data of such volume, velocity, and/or variety that the relational model struggles to adapt to it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Volume, velocity, and variety are collectively referred to as the 3 Vs of Big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Hadoop framework has quickly emerged as a standard for the physical storage of Big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NoSQL is a broad term to refer to any of several nonrelational database approaches to data management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Key-value databases store data in key-value pairs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Document databases also store data in key-value pairs, but the data in the value component is an encoded document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02788543"/>
      </p:ext>
    </p:extLst>
  </p:cSld>
  <p:clrMapOvr>
    <a:masterClrMapping/>
  </p:clrMapOvr>
  <p:transition/>
  <p:timing/>
</p:sld>
</file>

<file path=ppt/slides/slide5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(2 of 2)</a:t>
            </a:r>
          </a:p>
        </p:txBody>
      </p:sp>
      <p:sp>
        <p:nvSpPr>
          <p:cNvPr id="2" name="Content Placeholder 1"/>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Column-oriented databases, also called column family databases, organize data into key-value pairs in which the value component is composed of a series of columns, which are themselves key-value pairs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 databases are based on graph theory and represent data through nodes, edges, and properties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NewSQL databases attempt to integrate features of both RDBMS (providing ACID-compliant transactions) and NoSQL databases (using a highly distributed infrastructure)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MongoDB is a document database that stores documents in JSON format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Neo4j is a graph database that stores data as nodes and relationships, both of which can contain properties to describe them</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129597200"/>
      </p:ext>
    </p:extLst>
  </p:cSld>
  <p:clrMapOvr>
    <a:masterClrMapping/>
  </p:clrMapOvr>
  <p:transition/>
  <p:timing/>
</p:sld>
</file>

<file path=ppt/slides/slide5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944880" y="2520740"/>
            <a:ext cx="7254240" cy="1028277"/>
          </a:xfrm>
        </p:spPr>
        <p:txBody>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Segoe UI" panose="020b0502040204020203" pitchFamily="34" charset="0"/>
                <a:ea typeface="+mj-ea"/>
                <a:cs typeface="Segoe UI" panose="020b0502040204020203" pitchFamily="34" charset="0"/>
                <a:sym typeface="Wingdings" charset="2"/>
              </a:defRPr>
            </a:pPr>
            <a: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t>Database Management</a:t>
            </a:r>
            <a:b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Week 8</a:t>
            </a:r>
            <a:b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Big Data, NoSQL</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marL="0" marR="0" lvl="0" indent="0" algn="ctr" defTabSz="914400" fontAlgn="base">
              <a:lnSpc>
                <a:spcPct val="90000"/>
              </a:lnSpc>
              <a:spcBef>
                <a:spcPct val="20000"/>
              </a:spcBef>
              <a:spcAft>
                <a:spcPct val="0"/>
              </a:spcAft>
              <a:buSzTx/>
              <a:buNone/>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defRPr>
            </a:pP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School of Engineering and Computing Sciences</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Fall 2020</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endParaRPr lang="en-US" altLang="en-US" sz="1680"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1744980" y="4495800"/>
            <a:ext cx="5440680" cy="1050502"/>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Arial" pitchFamily="34" charset="0"/>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Dr. Stan Ustymenko</a:t>
            </a:r>
          </a:p>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stanislav.ustymenko@tamucc.edu</a:t>
            </a:r>
          </a:p>
        </p:txBody>
      </p:sp>
    </p:spTree>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OLE-DB (1 of 2)</a:t>
            </a:r>
          </a:p>
        </p:txBody>
      </p:sp>
      <p:sp>
        <p:nvSpPr>
          <p:cNvPr id="23555" name="Content Placeholder 2"/>
          <p:cNvSpPr>
            <a:spLocks noGrp="1"/>
          </p:cNvSpPr>
          <p:nvPr>
            <p:ph idx="1"/>
          </p:nvPr>
        </p:nvSpPr>
        <p:spPr>
          <a:xfrm>
            <a:off x="365125" y="1538818"/>
            <a:ext cx="8415338" cy="421192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 Linking and Embedding for Database (OLE-DB</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middleware that adds object-oriented functionality for access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relational and nonrelational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Series of COM objects provides low-level database connectivity for applications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Types of objects based on functionality</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Consumers: applications or processes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Providers: data or service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Does not provide support for scripting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languages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ActiveX Data Objects (ADO)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High-level application-oriented interface to interact with OLE-DB, DAO, and RDO</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Unified interface to access data from any programming language that uses the underlying OLE-DB objects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5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Subtitle 2"/>
          <p:cNvSpPr>
            <a:spLocks noGrp="1"/>
          </p:cNvSpPr>
          <p:nvPr>
            <p:ph type="subTitle" idx="1"/>
          </p:nvPr>
        </p:nvSpPr>
        <p:spPr/>
        <p:txBody>
          <a:bodyPr/>
          <a:lstStyle/>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Appendix P (online)</a:t>
            </a:r>
          </a:p>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MongoDB</a:t>
            </a:r>
          </a:p>
        </p:txBody>
      </p:sp>
    </p:spTree>
  </p:cSld>
  <p:clrMapOvr>
    <a:masterClrMapping/>
  </p:clrMapOvr>
  <p:transition/>
  <p:timing/>
</p:sld>
</file>

<file path=ppt/slides/slide5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14339" name="Content Placeholder 2"/>
          <p:cNvSpPr>
            <a:spLocks noGrp="1"/>
          </p:cNvSpPr>
          <p:nvPr>
            <p:ph idx="1"/>
          </p:nvPr>
        </p:nvSpPr>
        <p:spPr>
          <a:xfrm>
            <a:off x="365125" y="1538818"/>
            <a:ext cx="8415338" cy="1395767"/>
          </a:xfrm>
        </p:spPr>
        <p:txBody>
          <a:bodyPr/>
          <a:lstStyle/>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Understand how to work with document databases using MongoDB</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Understand JSON/BSON documents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MongoDB databases and collections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Insert, delete, update data</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Queries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5" name="Rectangle 2"/>
          <p:cNvSpPr>
            <a:spLocks noGrp="1"/>
          </p:cNvSpPr>
          <p:nvPr>
            <p:ph type="title"/>
          </p:nvPr>
        </p:nvSpPr>
        <p:spPr>
          <a:xfrm>
            <a:off x="990601" y="90488"/>
            <a:ext cx="6477000" cy="823912"/>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Motivations</a:t>
            </a:r>
          </a:p>
        </p:txBody>
      </p:sp>
      <p:sp>
        <p:nvSpPr>
          <p:cNvPr id="35843" name="Rectangle 3"/>
          <p:cNvSpPr>
            <a:spLocks noGrp="1"/>
          </p:cNvSpPr>
          <p:nvPr>
            <p:ph idx="1"/>
          </p:nvPr>
        </p:nvSpPr>
        <p:spPr>
          <a:xfrm>
            <a:off x="1676400" y="1371600"/>
            <a:ext cx="6951663" cy="5181600"/>
          </a:xfrm>
        </p:spPr>
        <p:txBody>
          <a:bodyPr rtlCol="0">
            <a:normAutofit/>
          </a:bodyPr>
          <a:lstStyle/>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Problems with SQL</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Rigid schema</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Not easily scalable (designed for 90’s technology or worse)</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Requires unintuitive joins</a:t>
            </a:r>
          </a:p>
          <a:p>
            <a:pPr marL="457200" marR="0" lvl="1" indent="0" algn="l" defTabSz="914400" fontAlgn="auto">
              <a:lnSpc>
                <a:spcPct val="95000"/>
              </a:lnSpc>
              <a:spcBef>
                <a:spcPts val="600"/>
              </a:spcBef>
              <a:spcAft>
                <a:spcPct val="0"/>
              </a:spcAft>
              <a:buSzTx/>
              <a:buFont typeface="Wingdings 3" charset="2"/>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1900">
              <a:solidFill>
                <a:schemeClr val="tx1">
                  <a:lumMod val="75000"/>
                  <a:lumOff val="25000"/>
                </a:schemeClr>
              </a:solidFill>
            </a:endParaRPr>
          </a:p>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24"/>
              </a:rPr>
              <a:t>Perks of mongoDB</a:t>
            </a:r>
            <a:endParaRPr lang="en-US" sz="2400">
              <a:solidFill>
                <a:schemeClr val="tx1">
                  <a:lumMod val="75000"/>
                  <a:lumOff val="25000"/>
                </a:schemeClr>
              </a:solidFill>
              <a:latin typeface="24"/>
            </a:endParaRP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Easy interface with common languages (Java, Javascript, PHP, etc.)</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DB tech should run anywhere (VM’s, cloud, etc.)</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9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Keeps essential features of RDBMS’s while learning from key-value noSQL systems</a:t>
            </a:r>
          </a:p>
          <a:p>
            <a:pPr marL="457200" marR="0" lvl="1" indent="0" algn="l" defTabSz="914400" fontAlgn="auto">
              <a:lnSpc>
                <a:spcPct val="95000"/>
              </a:lnSpc>
              <a:spcBef>
                <a:spcPts val="600"/>
              </a:spcBef>
              <a:spcAft>
                <a:spcPct val="0"/>
              </a:spcAft>
              <a:buSzTx/>
              <a:buFont typeface="Wingdings 3" charset="2"/>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2400">
              <a:solidFill>
                <a:schemeClr val="tx1">
                  <a:lumMod val="75000"/>
                  <a:lumOff val="25000"/>
                </a:schemeClr>
              </a:solidFill>
            </a:endParaRPr>
          </a:p>
          <a:p>
            <a:pPr marL="457200" marR="0" lvl="1" indent="0" algn="l" defTabSz="914400" fontAlgn="auto">
              <a:lnSpc>
                <a:spcPct val="95000"/>
              </a:lnSpc>
              <a:spcBef>
                <a:spcPts val="600"/>
              </a:spcBef>
              <a:spcAft>
                <a:spcPct val="0"/>
              </a:spcAft>
              <a:buSzTx/>
              <a:buFont typeface="Wingdings 3" charset="2"/>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2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http://www.slideshare.net/spf13/mongodb-9794741?v=qf1&amp;b=&amp;from_search=13</a:t>
            </a:r>
          </a:p>
        </p:txBody>
      </p:sp>
    </p:spTree>
  </p:cSld>
  <p:clrMapOvr>
    <a:masterClrMapping/>
  </p:clrMapOvr>
  <p:transition/>
  <p:timing/>
</p:sld>
</file>

<file path=ppt/slides/slide5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MongoDB</a:t>
            </a:r>
          </a:p>
        </p:txBody>
      </p:sp>
      <p:sp>
        <p:nvSpPr>
          <p:cNvPr id="2" name="Content Placeholder 1"/>
          <p:cNvSpPr>
            <a:spLocks noGrp="1"/>
          </p:cNvSpPr>
          <p:nvPr>
            <p:ph idx="1"/>
          </p:nvPr>
        </p:nvSpPr>
        <p:spPr>
          <a:xfrm>
            <a:off x="365125" y="1538818"/>
            <a:ext cx="8415338" cy="265457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Popular document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Among the NoSQL databases currently available, MongoDB has been one of the most successful in penetrating the database market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MongoDB, comes from the word humongous as its developers intended their new product to support extremely large data sets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 availability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 scalability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 performance</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38980919"/>
      </p:ext>
    </p:extLst>
  </p:cSld>
  <p:clrMapOvr>
    <a:masterClrMapping/>
  </p:clrMapOvr>
  <p:transition/>
  <p:timing/>
</p:sld>
</file>

<file path=ppt/slides/slide5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Document Databases Using MongoDB (2 of 2)</a:t>
            </a:r>
          </a:p>
        </p:txBody>
      </p:sp>
      <p:sp>
        <p:nvSpPr>
          <p:cNvPr id="2" name="Content Placeholder 1"/>
          <p:cNvSpPr>
            <a:spLocks noGrp="1"/>
          </p:cNvSpPr>
          <p:nvPr>
            <p:ph idx="1"/>
          </p:nvPr>
        </p:nvSpPr>
        <p:spPr>
          <a:xfrm>
            <a:off x="365125" y="1538818"/>
            <a:ext cx="8415338" cy="221906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Importing Documents in MongoDB</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Refer to the text for an importation example and considerations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Example of a MongoDB Query Using find()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Methods are programed functions to manipulate objects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Find() method retrieves objects from a collection that match the restrictions provided</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Pretty() method is used to improve readability of the documents by placing key:value pairs on separate lines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704415224"/>
      </p:ext>
    </p:extLst>
  </p:cSld>
  <p:clrMapOvr>
    <a:masterClrMapping/>
  </p:clrMapOvr>
  <p:transition/>
  <p:timing/>
</p:sld>
</file>

<file path=ppt/slides/slide5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65D0B37-BB29-4EB6-A103-C80321B700E3}"/>
              </a:ext>
            </a:extLst>
          </p:cNvPr>
          <p:cNvSpPr>
            <a:spLocks noGrp="1"/>
          </p:cNvSpPr>
          <p:nvPr>
            <p:ph idx="1"/>
          </p:nvPr>
        </p:nvSpPr>
        <p:spPr>
          <a:xfrm>
            <a:off x="365125" y="1538818"/>
            <a:ext cx="8415338" cy="422731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Schema-less: all documents are not required to conform to the same structure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structure of documents does not have to be declared ahead of time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Aggregate aware: data is collected or aggregated around a central topic or entity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Aggregate aware database models achieve clustering efficiency by making each piece of data relatively independent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JSON as data model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is represented as a logical object.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Objects are enclosed in curly brackets {} that contain key-value pairs.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Based on language JavaScript, and can be accessed using essentially JavaScript code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Stored as a BSON: binary serialization of JSON, supports more data types and “links”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C5093672-6FD6-4D34-A4AB-DB0CA9960309}"/>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MongoDB</a:t>
            </a:r>
          </a:p>
        </p:txBody>
      </p:sp>
      <p:sp>
        <p:nvSpPr>
          <p:cNvPr id="4" name="Footer Placeholder 3">
            <a:extLst>
              <a:ext uri="{FF2B5EF4-FFF2-40B4-BE49-F238E27FC236}">
                <a16:creationId xmlns:a16="http://schemas.microsoft.com/office/drawing/2014/main" id="{C8D8FFE2-71C6-4BF5-A2B4-2C69FB783A7D}"/>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93884088"/>
      </p:ext>
    </p:extLst>
  </p:cSld>
  <p:clrMapOvr>
    <a:masterClrMapping/>
  </p:clrMapOvr>
  <p:transition/>
  <p:timing/>
</p:sld>
</file>

<file path=ppt/slides/slide5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DE9EC14D-F36A-4A2E-AADD-CE59C6BCA089}"/>
              </a:ext>
            </a:extLst>
          </p:cNvPr>
          <p:cNvSpPr>
            <a:spLocks noGrp="1"/>
          </p:cNvSpPr>
          <p:nvPr>
            <p:ph idx="1"/>
          </p:nvPr>
        </p:nvSpPr>
        <p:spPr>
          <a:xfrm>
            <a:off x="365125" y="1538818"/>
            <a:ext cx="8415338" cy="270227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the users, the documents appear as JSON files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JSON is an established interchange format, so it is easy to manipulate in a variety of programming languages.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consists of </a:t>
            </a:r>
            <a:r>
              <a:rPr kumimoji="0" lang="en-US" sz="20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collections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 turn, consisting of documents of a similar type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Documents have sections in common, but do not have to have same structure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Information is accessed by </a:t>
            </a:r>
            <a:r>
              <a:rPr kumimoji="0" lang="en-US" sz="1800" b="0"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searching</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find() method</a:t>
            </a:r>
          </a:p>
        </p:txBody>
      </p:sp>
      <p:sp>
        <p:nvSpPr>
          <p:cNvPr id="3" name="Title 2">
            <a:extLst>
              <a:ext uri="{FF2B5EF4-FFF2-40B4-BE49-F238E27FC236}">
                <a16:creationId xmlns:a16="http://schemas.microsoft.com/office/drawing/2014/main" id="{CFD4C956-B7DC-40AE-BAB8-204E98E69BFB}"/>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MongoDB data model</a:t>
            </a:r>
          </a:p>
        </p:txBody>
      </p:sp>
      <p:sp>
        <p:nvSpPr>
          <p:cNvPr id="4" name="Footer Placeholder 3">
            <a:extLst>
              <a:ext uri="{FF2B5EF4-FFF2-40B4-BE49-F238E27FC236}">
                <a16:creationId xmlns:a16="http://schemas.microsoft.com/office/drawing/2014/main" id="{5CCFBBC4-BFEE-4606-90BD-2631029B3D23}"/>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4247769093"/>
      </p:ext>
    </p:extLst>
  </p:cSld>
  <p:clrMapOvr>
    <a:masterClrMapping/>
  </p:clrMapOvr>
  <p:transition/>
  <p:timing/>
</p:sld>
</file>

<file path=ppt/slides/slide5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69" name="Title 1"/>
          <p:cNvSpPr>
            <a:spLocks noGrp="1"/>
          </p:cNvSpPr>
          <p:nvPr>
            <p:ph type="title"/>
          </p:nvPr>
        </p:nvSpPr>
        <p:spPr>
          <a:xfrm>
            <a:off x="990600" y="76200"/>
            <a:ext cx="6683375" cy="1281112"/>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JSON</a:t>
            </a:r>
          </a:p>
        </p:txBody>
      </p:sp>
      <p:sp>
        <p:nvSpPr>
          <p:cNvPr id="16386" name="Content Placeholder 2"/>
          <p:cNvSpPr>
            <a:spLocks noGrp="1"/>
          </p:cNvSpPr>
          <p:nvPr>
            <p:ph idx="1"/>
          </p:nvPr>
        </p:nvSpPr>
        <p:spPr>
          <a:xfrm>
            <a:off x="533400" y="1357312"/>
            <a:ext cx="8094663" cy="4554538"/>
          </a:xfrm>
        </p:spPr>
        <p:txBody>
          <a:bodyPr rtlCol="0">
            <a:normAutofit/>
          </a:bodyPr>
          <a:lstStyle/>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a:t>
            </a:r>
            <a:r>
              <a:rPr kumimoji="0" lang="en-US" sz="26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JavaScript Object Notation”</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Easy for humans to write/read, easy for computers to parse/generate</a:t>
            </a:r>
          </a:p>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Objects can be nested</a:t>
            </a:r>
          </a:p>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Built on</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name/value pairs</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Ordered list of values</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solidFill>
                <a:schemeClr val="tx1">
                  <a:lumMod val="75000"/>
                  <a:lumOff val="25000"/>
                </a:schemeClr>
              </a:solidFill>
            </a:endParaRP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solidFill>
                <a:schemeClr val="tx1">
                  <a:lumMod val="75000"/>
                  <a:lumOff val="25000"/>
                </a:schemeClr>
              </a:solidFill>
            </a:endParaRPr>
          </a:p>
          <a:p>
            <a:pPr marL="0" marR="0" lvl="0" indent="0" algn="l" defTabSz="914400" fontAlgn="auto">
              <a:lnSpc>
                <a:spcPct val="95000"/>
              </a:lnSpc>
              <a:spcBef>
                <a:spcPts val="1200"/>
              </a:spcBef>
              <a:spcAft>
                <a:spcPct val="0"/>
              </a:spcAft>
              <a:buSzTx/>
              <a:buFont typeface="Wingdings 3" charset="2"/>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http://json.org/</a:t>
            </a:r>
          </a:p>
        </p:txBody>
      </p:sp>
    </p:spTree>
  </p:cSld>
  <p:clrMapOvr>
    <a:masterClrMapping/>
  </p:clrMapOvr>
  <p:transition/>
  <p:timing/>
</p:sld>
</file>

<file path=ppt/slides/slide5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(1 of 2)</a:t>
            </a:r>
          </a:p>
        </p:txBody>
      </p:sp>
      <p:sp>
        <p:nvSpPr>
          <p:cNvPr id="2" name="Content Placeholder 1"/>
          <p:cNvSpPr>
            <a:spLocks noGrp="1"/>
          </p:cNvSpPr>
          <p:nvPr>
            <p:ph idx="1"/>
          </p:nvPr>
        </p:nvSpPr>
        <p:spPr>
          <a:xfrm>
            <a:off x="365125" y="1538818"/>
            <a:ext cx="8415338" cy="430887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Document databases store data in key-value pairs, but the data in the value component is an encoded document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MongoDB is a document database that stores documents in JSON format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571500" marR="0" lvl="3" indent="0" algn="l" defTabSz="914400" fontAlgn="auto">
              <a:lnSpc>
                <a:spcPct val="95000"/>
              </a:lnSpc>
              <a:spcBef>
                <a:spcPct val="20000"/>
              </a:spcBef>
              <a:spcAft>
                <a:spcPct val="0"/>
              </a:spcAft>
              <a:buSzTx/>
              <a:buNone/>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571500" marR="0" lvl="3" indent="0" algn="l" defTabSz="914400" fontAlgn="auto">
              <a:lnSpc>
                <a:spcPct val="95000"/>
              </a:lnSpc>
              <a:spcBef>
                <a:spcPct val="20000"/>
              </a:spcBef>
              <a:spcAft>
                <a:spcPct val="0"/>
              </a:spcAft>
              <a:buSzTx/>
              <a:buNone/>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_id: 101,</a:t>
            </a:r>
          </a:p>
          <a:p>
            <a:pPr marL="571500" marR="0" lvl="3" indent="0" algn="l" defTabSz="914400" fontAlgn="auto">
              <a:lnSpc>
                <a:spcPct val="95000"/>
              </a:lnSpc>
              <a:spcBef>
                <a:spcPct val="20000"/>
              </a:spcBef>
              <a:spcAft>
                <a:spcPct val="0"/>
              </a:spcAft>
              <a:buSzTx/>
              <a:buNone/>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title: “Database Systems”,</a:t>
            </a:r>
          </a:p>
          <a:p>
            <a:pPr marL="571500" marR="0" lvl="3" indent="0" algn="l" defTabSz="914400" fontAlgn="auto">
              <a:lnSpc>
                <a:spcPct val="95000"/>
              </a:lnSpc>
              <a:spcBef>
                <a:spcPct val="20000"/>
              </a:spcBef>
              <a:spcAft>
                <a:spcPct val="0"/>
              </a:spcAft>
              <a:buSzTx/>
              <a:buNone/>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author: [“Coronel”, “Morris”]</a:t>
            </a:r>
          </a:p>
          <a:p>
            <a:pPr marL="571500" marR="0" lvl="3" indent="0" algn="l" defTabSz="914400" fontAlgn="auto">
              <a:lnSpc>
                <a:spcPct val="95000"/>
              </a:lnSpc>
              <a:spcBef>
                <a:spcPct val="20000"/>
              </a:spcBef>
              <a:spcAft>
                <a:spcPct val="0"/>
              </a:spcAft>
              <a:buSzTx/>
              <a:buNone/>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3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02788543"/>
      </p:ext>
    </p:extLst>
  </p:cSld>
  <p:clrMapOvr>
    <a:masterClrMapping/>
  </p:clrMapOvr>
  <p:transition/>
  <p:timing/>
</p:sld>
</file>

<file path=ppt/slides/slide5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83CB8E2D-E182-42CC-BAF7-B97299E2F611}"/>
              </a:ext>
            </a:extLst>
          </p:cNvPr>
          <p:cNvSpPr>
            <a:spLocks noGrp="1"/>
          </p:cNvSpPr>
          <p:nvPr>
            <p:ph idx="1"/>
          </p:nvPr>
        </p:nvSpPr>
        <p:spPr>
          <a:xfrm>
            <a:off x="365125" y="1538818"/>
            <a:ext cx="8415338" cy="4347344"/>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_id: 101,</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title: “Database Systems”,</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author: [“Coronel”, “Morris”],</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publisher: {</a:t>
            </a:r>
          </a:p>
          <a:p>
            <a:pPr marL="400050" marR="0" lvl="2" indent="0" algn="l" defTabSz="914400" fontAlgn="auto">
              <a:lnSpc>
                <a:spcPct val="95000"/>
              </a:lnSpc>
              <a:spcBef>
                <a:spcPct val="20000"/>
              </a:spcBef>
              <a:spcAft>
                <a:spcPct val="0"/>
              </a:spcAft>
              <a:buSzTx/>
              <a:buNone/>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name: “Cengage”,</a:t>
            </a:r>
          </a:p>
          <a:p>
            <a:pPr marL="400050" marR="0" lvl="2" indent="0" algn="l" defTabSz="914400" fontAlgn="auto">
              <a:lnSpc>
                <a:spcPct val="95000"/>
              </a:lnSpc>
              <a:spcBef>
                <a:spcPct val="20000"/>
              </a:spcBef>
              <a:spcAft>
                <a:spcPct val="0"/>
              </a:spcAft>
              <a:buSzTx/>
              <a:buNone/>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street: “500 Topbooks Avenue”,</a:t>
            </a:r>
          </a:p>
          <a:p>
            <a:pPr marL="400050" marR="0" lvl="2" indent="0" algn="l" defTabSz="914400" fontAlgn="auto">
              <a:lnSpc>
                <a:spcPct val="95000"/>
              </a:lnSpc>
              <a:spcBef>
                <a:spcPct val="20000"/>
              </a:spcBef>
              <a:spcAft>
                <a:spcPct val="0"/>
              </a:spcAft>
              <a:buSzTx/>
              <a:buNone/>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city: “Boston”,</a:t>
            </a:r>
          </a:p>
          <a:p>
            <a:pPr marL="400050" marR="0" lvl="2" indent="0" algn="l" defTabSz="914400" fontAlgn="auto">
              <a:lnSpc>
                <a:spcPct val="95000"/>
              </a:lnSpc>
              <a:spcBef>
                <a:spcPct val="20000"/>
              </a:spcBef>
              <a:spcAft>
                <a:spcPct val="0"/>
              </a:spcAft>
              <a:buSzTx/>
              <a:buNone/>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state: “MA”</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p:txBody>
      </p:sp>
      <p:sp>
        <p:nvSpPr>
          <p:cNvPr id="3" name="Title 2">
            <a:extLst>
              <a:ext uri="{FF2B5EF4-FFF2-40B4-BE49-F238E27FC236}">
                <a16:creationId xmlns:a16="http://schemas.microsoft.com/office/drawing/2014/main" id="{2BE6E10F-767F-4EDF-BF26-D1458C192B1E}"/>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Embedded documents</a:t>
            </a:r>
          </a:p>
        </p:txBody>
      </p:sp>
      <p:sp>
        <p:nvSpPr>
          <p:cNvPr id="4" name="Footer Placeholder 3">
            <a:extLst>
              <a:ext uri="{FF2B5EF4-FFF2-40B4-BE49-F238E27FC236}">
                <a16:creationId xmlns:a16="http://schemas.microsoft.com/office/drawing/2014/main" id="{D9C4D61C-8A33-43D4-8274-7C9A5638117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744818568"/>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OLE-DB (2 of 2)</a:t>
            </a:r>
          </a:p>
        </p:txBody>
      </p:sp>
      <p:pic>
        <p:nvPicPr>
          <p:cNvPr id="3" name="Picture 2" descr="Figure 15.5 illustrates the ADO/OLE-DB architecture and how it interacts with ODBC and native connectivity options through client applications, service providers, and data provider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1066800"/>
            <a:ext cx="6626993" cy="5181600"/>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5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220EDDEE-620D-4876-A7E1-6E53B35FBF4D}"/>
              </a:ext>
            </a:extLst>
          </p:cNvPr>
          <p:cNvSpPr>
            <a:spLocks noGrp="1"/>
          </p:cNvSpPr>
          <p:nvPr>
            <p:ph idx="1"/>
          </p:nvPr>
        </p:nvSpPr>
        <p:spPr>
          <a:xfrm>
            <a:off x="515937" y="1143000"/>
            <a:ext cx="8628063" cy="4816703"/>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_id: 101,</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title: “Database Systems”,</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author: [</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name: “Coronel”,</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email: “ccoronel@mtsu.edu”,</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phone: “6155551212”</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name: “Morris”,</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email: “smorris@mtsu.edu”,</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t>
            </a:r>
          </a:p>
        </p:txBody>
      </p:sp>
      <p:sp>
        <p:nvSpPr>
          <p:cNvPr id="3" name="Title 2">
            <a:extLst>
              <a:ext uri="{FF2B5EF4-FFF2-40B4-BE49-F238E27FC236}">
                <a16:creationId xmlns:a16="http://schemas.microsoft.com/office/drawing/2014/main" id="{32FD4694-FAFF-4555-B680-55C4260D184A}"/>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Subdocuments and collections</a:t>
            </a:r>
          </a:p>
        </p:txBody>
      </p:sp>
      <p:sp>
        <p:nvSpPr>
          <p:cNvPr id="4" name="Footer Placeholder 3">
            <a:extLst>
              <a:ext uri="{FF2B5EF4-FFF2-40B4-BE49-F238E27FC236}">
                <a16:creationId xmlns:a16="http://schemas.microsoft.com/office/drawing/2014/main" id="{EC3C3C6C-03A3-4B62-92E0-AE36029483AB}"/>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246489617"/>
      </p:ext>
    </p:extLst>
  </p:cSld>
  <p:clrMapOvr>
    <a:masterClrMapping/>
  </p:clrMapOvr>
  <p:transition/>
  <p:timing/>
</p:sld>
</file>

<file path=ppt/slides/slide5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C8F594B-D62F-4728-84D1-22CCB3715F34}"/>
              </a:ext>
            </a:extLst>
          </p:cNvPr>
          <p:cNvSpPr>
            <a:spLocks noGrp="1"/>
          </p:cNvSpPr>
          <p:nvPr>
            <p:ph idx="1"/>
          </p:nvPr>
        </p:nvSpPr>
        <p:spPr>
          <a:xfrm>
            <a:off x="365125" y="1538818"/>
            <a:ext cx="8415338" cy="163121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Can connect from many different languages (JavaScript, Java, Python, PHP etc)</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 MQL, based on JavaScript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Console app available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69106A82-C4D8-4EB0-8879-BEAF4ACE60F3}"/>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mongoDB: console</a:t>
            </a:r>
          </a:p>
        </p:txBody>
      </p:sp>
      <p:sp>
        <p:nvSpPr>
          <p:cNvPr id="4" name="Footer Placeholder 3">
            <a:extLst>
              <a:ext uri="{FF2B5EF4-FFF2-40B4-BE49-F238E27FC236}">
                <a16:creationId xmlns:a16="http://schemas.microsoft.com/office/drawing/2014/main" id="{11E6259E-4408-422C-9B1A-C496608524B3}"/>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6" name="Picture 5">
            <a:extLst>
              <a:ext uri="{FF2B5EF4-FFF2-40B4-BE49-F238E27FC236}">
                <a16:creationId xmlns:a16="http://schemas.microsoft.com/office/drawing/2014/main" id="{ADA9FE3B-B072-4402-8BDD-0677595099AD}"/>
              </a:ext>
            </a:extLst>
          </p:cNvPr>
          <p:cNvPicPr>
            <a:picLocks noChangeAspect="1"/>
          </p:cNvPicPr>
          <p:nvPr/>
        </p:nvPicPr>
        <p:blipFill>
          <a:blip r:embed="rId2"/>
          <a:stretch>
            <a:fillRect/>
          </a:stretch>
        </p:blipFill>
        <p:spPr>
          <a:xfrm>
            <a:off x="1143000" y="3505200"/>
            <a:ext cx="5966839" cy="1960467"/>
          </a:xfrm>
          <a:prstGeom prst="rect">
            <a:avLst/>
          </a:prstGeom>
        </p:spPr>
      </p:pic>
    </p:spTree>
    <p:extLst>
      <p:ext uri="{BB962C8B-B14F-4D97-AF65-F5344CB8AC3E}">
        <p14:creationId xmlns:p14="http://schemas.microsoft.com/office/powerpoint/2010/main" val="43552984"/>
      </p:ext>
    </p:extLst>
  </p:cSld>
  <p:clrMapOvr>
    <a:masterClrMapping/>
  </p:clrMapOvr>
  <p:transition/>
  <p:timing/>
</p:sld>
</file>

<file path=ppt/slides/slide5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3B33309B-C378-4594-8168-B88B0890FB0E}"/>
              </a:ext>
            </a:extLst>
          </p:cNvPr>
          <p:cNvSpPr>
            <a:spLocks noGrp="1"/>
          </p:cNvSpPr>
          <p:nvPr>
            <p:ph idx="1"/>
          </p:nvPr>
        </p:nvSpPr>
        <p:spPr>
          <a:xfrm>
            <a:off x="364331" y="1524000"/>
            <a:ext cx="8415338" cy="2077492"/>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 demo</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db.createCollection(“newproducts”)</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13E13B46-7257-4E36-8529-F925213A5DCA}"/>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Creating collections</a:t>
            </a:r>
          </a:p>
        </p:txBody>
      </p:sp>
      <p:sp>
        <p:nvSpPr>
          <p:cNvPr id="4" name="Footer Placeholder 3">
            <a:extLst>
              <a:ext uri="{FF2B5EF4-FFF2-40B4-BE49-F238E27FC236}">
                <a16:creationId xmlns:a16="http://schemas.microsoft.com/office/drawing/2014/main" id="{A059F33F-47E1-4409-AF6E-9096ADDBEB4C}"/>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B8934630-3F1D-4FC0-8091-78C70BA19A53}"/>
              </a:ext>
            </a:extLst>
          </p:cNvPr>
          <p:cNvPicPr>
            <a:picLocks noChangeAspect="1"/>
          </p:cNvPicPr>
          <p:nvPr/>
        </p:nvPicPr>
        <p:blipFill>
          <a:blip r:embed="rId2"/>
          <a:stretch>
            <a:fillRect/>
          </a:stretch>
        </p:blipFill>
        <p:spPr>
          <a:xfrm>
            <a:off x="1143000" y="3008506"/>
            <a:ext cx="4807231" cy="2369200"/>
          </a:xfrm>
          <a:prstGeom prst="rect">
            <a:avLst/>
          </a:prstGeom>
        </p:spPr>
      </p:pic>
    </p:spTree>
    <p:extLst>
      <p:ext uri="{BB962C8B-B14F-4D97-AF65-F5344CB8AC3E}">
        <p14:creationId xmlns:p14="http://schemas.microsoft.com/office/powerpoint/2010/main" val="1734609301"/>
      </p:ext>
    </p:extLst>
  </p:cSld>
  <p:clrMapOvr>
    <a:masterClrMapping/>
  </p:clrMapOvr>
  <p:transition/>
  <p:timing/>
</p:sld>
</file>

<file path=ppt/slides/slide5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9F97065-5D75-4DE0-B36C-4BD349041E40}"/>
              </a:ext>
            </a:extLst>
          </p:cNvPr>
          <p:cNvSpPr>
            <a:spLocks noGrp="1"/>
          </p:cNvSpPr>
          <p:nvPr>
            <p:ph idx="1"/>
          </p:nvPr>
        </p:nvSpPr>
        <p:spPr>
          <a:xfrm>
            <a:off x="365125" y="1538818"/>
            <a:ext cx="8415338" cy="1822037"/>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db.products.insert ({name: “standard desk chair,”</a:t>
            </a:r>
          </a:p>
          <a:p>
            <a:pPr marL="400050" marR="0" lvl="2" indent="0" algn="l" defTabSz="914400" fontAlgn="auto">
              <a:lnSpc>
                <a:spcPct val="95000"/>
              </a:lnSpc>
              <a:spcBef>
                <a:spcPct val="20000"/>
              </a:spcBef>
              <a:spcAft>
                <a:spcPct val="0"/>
              </a:spcAft>
              <a:buSzTx/>
              <a:buNone/>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price: 150,</a:t>
            </a:r>
          </a:p>
          <a:p>
            <a:pPr marL="400050" marR="0" lvl="2" indent="0" algn="l" defTabSz="914400" fontAlgn="auto">
              <a:lnSpc>
                <a:spcPct val="95000"/>
              </a:lnSpc>
              <a:spcBef>
                <a:spcPct val="20000"/>
              </a:spcBef>
              <a:spcAft>
                <a:spcPct val="0"/>
              </a:spcAft>
              <a:buSzTx/>
              <a:buNone/>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brand: “CheapCo”,</a:t>
            </a:r>
          </a:p>
          <a:p>
            <a:pPr marL="400050" marR="0" lvl="2" indent="0" algn="l" defTabSz="914400" fontAlgn="auto">
              <a:lnSpc>
                <a:spcPct val="95000"/>
              </a:lnSpc>
              <a:spcBef>
                <a:spcPct val="20000"/>
              </a:spcBef>
              <a:spcAft>
                <a:spcPct val="0"/>
              </a:spcAft>
              <a:buSzTx/>
              <a:buNone/>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type: “chair”})</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Documents can be retrieved using find() method:</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96867B72-A09C-4519-B2D2-AAFF7AF0989D}"/>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Adding documents</a:t>
            </a:r>
          </a:p>
        </p:txBody>
      </p:sp>
      <p:sp>
        <p:nvSpPr>
          <p:cNvPr id="4" name="Footer Placeholder 3">
            <a:extLst>
              <a:ext uri="{FF2B5EF4-FFF2-40B4-BE49-F238E27FC236}">
                <a16:creationId xmlns:a16="http://schemas.microsoft.com/office/drawing/2014/main" id="{F13A6486-9552-4D39-ABCA-6BB1A32A49A0}"/>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B8988ABE-4CE4-40B8-8C91-030A6E8EC791}"/>
              </a:ext>
            </a:extLst>
          </p:cNvPr>
          <p:cNvPicPr>
            <a:picLocks noChangeAspect="1"/>
          </p:cNvPicPr>
          <p:nvPr/>
        </p:nvPicPr>
        <p:blipFill>
          <a:blip r:embed="rId2"/>
          <a:stretch>
            <a:fillRect/>
          </a:stretch>
        </p:blipFill>
        <p:spPr>
          <a:xfrm>
            <a:off x="1597682" y="3429000"/>
            <a:ext cx="5638800" cy="2147433"/>
          </a:xfrm>
          <a:prstGeom prst="rect">
            <a:avLst/>
          </a:prstGeom>
        </p:spPr>
      </p:pic>
      <p:sp>
        <p:nvSpPr>
          <p:cNvPr id="6" name="TextBox 5">
            <a:extLst>
              <a:ext uri="{FF2B5EF4-FFF2-40B4-BE49-F238E27FC236}">
                <a16:creationId xmlns:a16="http://schemas.microsoft.com/office/drawing/2014/main" id="{274213C6-6974-4708-81B2-F54A3A509EB9}"/>
              </a:ext>
            </a:extLst>
          </p:cNvPr>
          <p:cNvSpPr txBox="1"/>
          <p:nvPr/>
        </p:nvSpPr>
        <p:spPr>
          <a:xfrm>
            <a:off x="685800" y="5943600"/>
            <a:ext cx="7543800" cy="369332"/>
          </a:xfrm>
          <a:prstGeom prst="rect">
            <a:avLst/>
          </a:prstGeom>
          <a:noFill/>
        </p:spPr>
        <p:txBody>
          <a:bodyPr wrap="square" rtlCol="0">
            <a:spAutoFit/>
          </a:bodyP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b="0" i="0" normalizeH="0" noProof="0">
                <a:solidFill>
                  <a:srgbClr val="000000"/>
                </a:solidFill>
                <a:uLnTx/>
                <a:uFillTx/>
                <a:latin typeface="Georgia" panose="02040502050405020303" pitchFamily="18" charset="0"/>
                <a:ea typeface="+mn-ea"/>
                <a:cs typeface="Arial" pitchFamily="34" charset="0"/>
              </a:rPr>
              <a:t>Note: _id attribute tupically set by default using </a:t>
            </a:r>
            <a:r>
              <a:rPr kumimoji="0" lang="en-US" b="0" i="1" normalizeH="0" noProof="0" err="1">
                <a:solidFill>
                  <a:srgbClr val="000000"/>
                </a:solidFill>
                <a:uLnTx/>
                <a:uFillTx/>
                <a:latin typeface="Georgia" panose="02040502050405020303" pitchFamily="18" charset="0"/>
                <a:ea typeface="+mn-ea"/>
                <a:cs typeface="Arial" pitchFamily="34" charset="0"/>
              </a:rPr>
              <a:t>autoIndexID</a:t>
            </a:r>
            <a:endParaRPr lang="en-US" i="1"/>
          </a:p>
        </p:txBody>
      </p:sp>
    </p:spTree>
    <p:extLst>
      <p:ext uri="{BB962C8B-B14F-4D97-AF65-F5344CB8AC3E}">
        <p14:creationId xmlns:p14="http://schemas.microsoft.com/office/powerpoint/2010/main" val="3496555559"/>
      </p:ext>
    </p:extLst>
  </p:cSld>
  <p:clrMapOvr>
    <a:masterClrMapping/>
  </p:clrMapOvr>
  <p:transition/>
  <p:timing/>
</p:sld>
</file>

<file path=ppt/slides/slide5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4CBED5F-6FCB-4019-A71A-AA0FE8FE638B}"/>
              </a:ext>
            </a:extLst>
          </p:cNvPr>
          <p:cNvSpPr>
            <a:spLocks noGrp="1"/>
          </p:cNvSpPr>
          <p:nvPr>
            <p:ph idx="1"/>
          </p:nvPr>
        </p:nvSpPr>
        <p:spPr>
          <a:xfrm>
            <a:off x="365125" y="1538818"/>
            <a:ext cx="8415338" cy="3734869"/>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db.&lt;collection name&gt;.update({&lt;query&gt;}, -- like WHERE clause</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{&lt;change&gt;}, -- like SET clause</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&lt;upsert&gt;, -- Update and insert combo</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&lt;multi&gt;)  -- are we updating multiple values?</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Updates can be: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Replacement updates – the whole contents replaced by &lt;change&gt; object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Operator updates</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$set, $unset, and $inc</a:t>
            </a: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CE795610-415D-42B9-B159-28B29206F6A3}"/>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Updating documents</a:t>
            </a:r>
          </a:p>
        </p:txBody>
      </p:sp>
      <p:sp>
        <p:nvSpPr>
          <p:cNvPr id="4" name="Footer Placeholder 3">
            <a:extLst>
              <a:ext uri="{FF2B5EF4-FFF2-40B4-BE49-F238E27FC236}">
                <a16:creationId xmlns:a16="http://schemas.microsoft.com/office/drawing/2014/main" id="{14CAAA13-F645-499B-9FCA-28C5D7F9B14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965408739"/>
      </p:ext>
    </p:extLst>
  </p:cSld>
  <p:clrMapOvr>
    <a:masterClrMapping/>
  </p:clrMapOvr>
  <p:transition/>
  <p:timing/>
</p:sld>
</file>

<file path=ppt/slides/slide5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Content Placeholder 4">
            <a:extLst>
              <a:ext uri="{FF2B5EF4-FFF2-40B4-BE49-F238E27FC236}">
                <a16:creationId xmlns:a16="http://schemas.microsoft.com/office/drawing/2014/main" id="{EF969B6A-4E7F-47D5-A6D7-741AB8EA81A6}"/>
              </a:ext>
            </a:extLst>
          </p:cNvPr>
          <p:cNvPicPr>
            <a:picLocks noGrp="1" noChangeAspect="1"/>
          </p:cNvPicPr>
          <p:nvPr>
            <p:ph idx="1"/>
          </p:nvPr>
        </p:nvPicPr>
        <p:blipFill>
          <a:blip r:embed="rId2"/>
          <a:stretch>
            <a:fillRect/>
          </a:stretch>
        </p:blipFill>
        <p:spPr>
          <a:xfrm>
            <a:off x="685800" y="1676400"/>
            <a:ext cx="7483789" cy="3262312"/>
          </a:xfrm>
          <a:prstGeom prst="rect">
            <a:avLst/>
          </a:prstGeom>
        </p:spPr>
      </p:pic>
      <p:sp>
        <p:nvSpPr>
          <p:cNvPr id="3" name="Title 2">
            <a:extLst>
              <a:ext uri="{FF2B5EF4-FFF2-40B4-BE49-F238E27FC236}">
                <a16:creationId xmlns:a16="http://schemas.microsoft.com/office/drawing/2014/main" id="{B21217AE-BD15-45F1-8953-30460EC2F43D}"/>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Common operators</a:t>
            </a:r>
          </a:p>
        </p:txBody>
      </p:sp>
      <p:sp>
        <p:nvSpPr>
          <p:cNvPr id="4" name="Footer Placeholder 3">
            <a:extLst>
              <a:ext uri="{FF2B5EF4-FFF2-40B4-BE49-F238E27FC236}">
                <a16:creationId xmlns:a16="http://schemas.microsoft.com/office/drawing/2014/main" id="{F3AA38C1-CE0B-407D-ACBA-976644EDF27B}"/>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839825829"/>
      </p:ext>
    </p:extLst>
  </p:cSld>
  <p:clrMapOvr>
    <a:masterClrMapping/>
  </p:clrMapOvr>
  <p:transition/>
  <p:timing/>
</p:sld>
</file>

<file path=ppt/slides/slide5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A61B849-5A15-4BE0-97D2-E4D8E86417BA}"/>
              </a:ext>
            </a:extLst>
          </p:cNvPr>
          <p:cNvSpPr>
            <a:spLocks noGrp="1"/>
          </p:cNvSpPr>
          <p:nvPr>
            <p:ph idx="1"/>
          </p:nvPr>
        </p:nvSpPr>
        <p:spPr>
          <a:xfrm>
            <a:off x="250606" y="1066800"/>
            <a:ext cx="8423275" cy="1585382"/>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db.products.update({name: “basic desk chair”},</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{$set:</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{name: “standard desk chair”}</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db.products.update({name: “standard desk chair”},</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{$set:</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{price: 125, qoh: 10}</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p:txBody>
      </p:sp>
      <p:sp>
        <p:nvSpPr>
          <p:cNvPr id="3" name="Title 2">
            <a:extLst>
              <a:ext uri="{FF2B5EF4-FFF2-40B4-BE49-F238E27FC236}">
                <a16:creationId xmlns:a16="http://schemas.microsoft.com/office/drawing/2014/main" id="{8F3E7EF9-17EF-4F7F-A472-573B4CBA290D}"/>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Example</a:t>
            </a:r>
          </a:p>
        </p:txBody>
      </p:sp>
      <p:sp>
        <p:nvSpPr>
          <p:cNvPr id="4" name="Footer Placeholder 3">
            <a:extLst>
              <a:ext uri="{FF2B5EF4-FFF2-40B4-BE49-F238E27FC236}">
                <a16:creationId xmlns:a16="http://schemas.microsoft.com/office/drawing/2014/main" id="{4B3A75AB-151C-4976-8D98-9B31741E305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861D45C8-6F0F-476F-8638-E5C5A9077067}"/>
              </a:ext>
            </a:extLst>
          </p:cNvPr>
          <p:cNvPicPr>
            <a:picLocks noChangeAspect="1"/>
          </p:cNvPicPr>
          <p:nvPr/>
        </p:nvPicPr>
        <p:blipFill>
          <a:blip r:embed="rId2"/>
          <a:stretch>
            <a:fillRect/>
          </a:stretch>
        </p:blipFill>
        <p:spPr>
          <a:xfrm>
            <a:off x="2179286" y="3606665"/>
            <a:ext cx="5618483" cy="2971800"/>
          </a:xfrm>
          <a:prstGeom prst="rect">
            <a:avLst/>
          </a:prstGeom>
        </p:spPr>
      </p:pic>
    </p:spTree>
    <p:extLst>
      <p:ext uri="{BB962C8B-B14F-4D97-AF65-F5344CB8AC3E}">
        <p14:creationId xmlns:p14="http://schemas.microsoft.com/office/powerpoint/2010/main" val="4141288438"/>
      </p:ext>
    </p:extLst>
  </p:cSld>
  <p:clrMapOvr>
    <a:masterClrMapping/>
  </p:clrMapOvr>
  <p:transition/>
  <p:timing/>
</p:sld>
</file>

<file path=ppt/slides/slide5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C8A4D9F0-6FB4-43C2-AB49-A85E6C885784}"/>
              </a:ext>
            </a:extLst>
          </p:cNvPr>
          <p:cNvSpPr>
            <a:spLocks noGrp="1"/>
          </p:cNvSpPr>
          <p:nvPr>
            <p:ph idx="1"/>
          </p:nvPr>
        </p:nvSpPr>
        <p:spPr>
          <a:xfrm>
            <a:off x="365125" y="1538818"/>
            <a:ext cx="8415338" cy="1631216"/>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db.products.update({name: “cushioned desk chair”},</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{$push:</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{keywords: “elegant”}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p>
        </p:txBody>
      </p:sp>
      <p:sp>
        <p:nvSpPr>
          <p:cNvPr id="3" name="Title 2">
            <a:extLst>
              <a:ext uri="{FF2B5EF4-FFF2-40B4-BE49-F238E27FC236}">
                <a16:creationId xmlns:a16="http://schemas.microsoft.com/office/drawing/2014/main" id="{A978C8D7-3E23-4B23-879F-B65081529FBB}"/>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Updating Arrays: $push, $pull, and $addToSet</a:t>
            </a:r>
            <a:endParaRPr lang="en-US"/>
          </a:p>
        </p:txBody>
      </p:sp>
      <p:sp>
        <p:nvSpPr>
          <p:cNvPr id="4" name="Footer Placeholder 3">
            <a:extLst>
              <a:ext uri="{FF2B5EF4-FFF2-40B4-BE49-F238E27FC236}">
                <a16:creationId xmlns:a16="http://schemas.microsoft.com/office/drawing/2014/main" id="{CEF97DDC-7EED-4F94-84CF-720458E68AC8}"/>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27D1E226-CDCD-4CBD-AACE-7EBED10055C2}"/>
              </a:ext>
            </a:extLst>
          </p:cNvPr>
          <p:cNvPicPr>
            <a:picLocks noChangeAspect="1"/>
          </p:cNvPicPr>
          <p:nvPr/>
        </p:nvPicPr>
        <p:blipFill>
          <a:blip r:embed="rId2"/>
          <a:stretch>
            <a:fillRect/>
          </a:stretch>
        </p:blipFill>
        <p:spPr>
          <a:xfrm>
            <a:off x="838200" y="3170034"/>
            <a:ext cx="5410200" cy="3433958"/>
          </a:xfrm>
          <a:prstGeom prst="rect">
            <a:avLst/>
          </a:prstGeom>
        </p:spPr>
      </p:pic>
    </p:spTree>
    <p:extLst>
      <p:ext uri="{BB962C8B-B14F-4D97-AF65-F5344CB8AC3E}">
        <p14:creationId xmlns:p14="http://schemas.microsoft.com/office/powerpoint/2010/main" val="1062625937"/>
      </p:ext>
    </p:extLst>
  </p:cSld>
  <p:clrMapOvr>
    <a:masterClrMapping/>
  </p:clrMapOvr>
  <p:transition/>
  <p:timing/>
</p:sld>
</file>

<file path=ppt/slides/slide5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F184869-48C2-4CDB-B2CE-1F632D7C3824}"/>
              </a:ext>
            </a:extLst>
          </p:cNvPr>
          <p:cNvSpPr>
            <a:spLocks noGrp="1"/>
          </p:cNvSpPr>
          <p:nvPr>
            <p:ph idx="1"/>
          </p:nvPr>
        </p:nvSpPr>
        <p:spPr>
          <a:xfrm>
            <a:off x="365125" y="1538818"/>
            <a:ext cx="8415338" cy="118494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General syntax: find({&lt;query&gt;}, {&lt;projection&gt;})</a:t>
            </a:r>
          </a:p>
          <a:p>
            <a:pPr marL="0" marR="0" lvl="0" indent="0" algn="ctr"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0" marR="0" lvl="0" indent="0" algn="ctr"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db.patron.find({display: “Robert Carter”})</a:t>
            </a:r>
          </a:p>
        </p:txBody>
      </p:sp>
      <p:sp>
        <p:nvSpPr>
          <p:cNvPr id="3" name="Title 2">
            <a:extLst>
              <a:ext uri="{FF2B5EF4-FFF2-40B4-BE49-F238E27FC236}">
                <a16:creationId xmlns:a16="http://schemas.microsoft.com/office/drawing/2014/main" id="{DE2D8B0A-9E69-459B-AD52-9060A194128A}"/>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Querying: find()</a:t>
            </a:r>
          </a:p>
        </p:txBody>
      </p:sp>
      <p:sp>
        <p:nvSpPr>
          <p:cNvPr id="4" name="Footer Placeholder 3">
            <a:extLst>
              <a:ext uri="{FF2B5EF4-FFF2-40B4-BE49-F238E27FC236}">
                <a16:creationId xmlns:a16="http://schemas.microsoft.com/office/drawing/2014/main" id="{CBC70996-0077-492E-AC6B-0E47B9A59B2B}"/>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69287821-6770-4780-A854-162D695FABBA}"/>
              </a:ext>
            </a:extLst>
          </p:cNvPr>
          <p:cNvPicPr>
            <a:picLocks noChangeAspect="1"/>
          </p:cNvPicPr>
          <p:nvPr/>
        </p:nvPicPr>
        <p:blipFill>
          <a:blip r:embed="rId2"/>
          <a:stretch>
            <a:fillRect/>
          </a:stretch>
        </p:blipFill>
        <p:spPr>
          <a:xfrm>
            <a:off x="194715" y="3200400"/>
            <a:ext cx="8754570" cy="2593123"/>
          </a:xfrm>
          <a:prstGeom prst="rect">
            <a:avLst/>
          </a:prstGeom>
        </p:spPr>
      </p:pic>
    </p:spTree>
    <p:extLst>
      <p:ext uri="{BB962C8B-B14F-4D97-AF65-F5344CB8AC3E}">
        <p14:creationId xmlns:p14="http://schemas.microsoft.com/office/powerpoint/2010/main" val="1789532201"/>
      </p:ext>
    </p:extLst>
  </p:cSld>
  <p:clrMapOvr>
    <a:masterClrMapping/>
  </p:clrMapOvr>
  <p:transition/>
  <p:timing/>
</p:sld>
</file>

<file path=ppt/slides/slide5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DB96A8D-B8D6-478B-9D60-78588D9C5769}"/>
              </a:ext>
            </a:extLst>
          </p:cNvPr>
          <p:cNvSpPr>
            <a:spLocks noGrp="1"/>
          </p:cNvSpPr>
          <p:nvPr>
            <p:ph idx="1"/>
          </p:nvPr>
        </p:nvSpPr>
        <p:spPr>
          <a:xfrm>
            <a:off x="365125" y="1538818"/>
            <a:ext cx="8415338" cy="292388"/>
          </a:xfrm>
        </p:spPr>
        <p:txBody>
          <a:bodyPr/>
          <a:lstStyle/>
          <a:p>
            <a:pPr marL="0" marR="0" lvl="0" indent="0" algn="ctr"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db.patron.find({display: “Robert Carter”}, {display:1, type:1})</a:t>
            </a:r>
          </a:p>
        </p:txBody>
      </p:sp>
      <p:sp>
        <p:nvSpPr>
          <p:cNvPr id="3" name="Title 2">
            <a:extLst>
              <a:ext uri="{FF2B5EF4-FFF2-40B4-BE49-F238E27FC236}">
                <a16:creationId xmlns:a16="http://schemas.microsoft.com/office/drawing/2014/main" id="{361EA90D-08C1-4EA7-88CA-AAD9ECE334EA}"/>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Querying: projection</a:t>
            </a:r>
          </a:p>
        </p:txBody>
      </p:sp>
      <p:sp>
        <p:nvSpPr>
          <p:cNvPr id="4" name="Footer Placeholder 3">
            <a:extLst>
              <a:ext uri="{FF2B5EF4-FFF2-40B4-BE49-F238E27FC236}">
                <a16:creationId xmlns:a16="http://schemas.microsoft.com/office/drawing/2014/main" id="{2D4E80DF-0266-4AB8-87F8-B8CE2EE3BC8F}"/>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52A0BA7D-F271-4541-B5BC-B07BE87D0162}"/>
              </a:ext>
            </a:extLst>
          </p:cNvPr>
          <p:cNvPicPr>
            <a:picLocks noChangeAspect="1"/>
          </p:cNvPicPr>
          <p:nvPr/>
        </p:nvPicPr>
        <p:blipFill>
          <a:blip r:embed="rId2"/>
          <a:stretch>
            <a:fillRect/>
          </a:stretch>
        </p:blipFill>
        <p:spPr>
          <a:xfrm>
            <a:off x="337417" y="2819400"/>
            <a:ext cx="8415338" cy="1981200"/>
          </a:xfrm>
          <a:prstGeom prst="rect">
            <a:avLst/>
          </a:prstGeom>
        </p:spPr>
      </p:pic>
    </p:spTree>
    <p:extLst>
      <p:ext uri="{BB962C8B-B14F-4D97-AF65-F5344CB8AC3E}">
        <p14:creationId xmlns:p14="http://schemas.microsoft.com/office/powerpoint/2010/main" val="3788019407"/>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ADO.NET (1 of 2) </a:t>
            </a:r>
          </a:p>
        </p:txBody>
      </p:sp>
      <p:sp>
        <p:nvSpPr>
          <p:cNvPr id="26627" name="Content Placeholder 2"/>
          <p:cNvSpPr>
            <a:spLocks noGrp="1"/>
          </p:cNvSpPr>
          <p:nvPr>
            <p:ph idx="1"/>
          </p:nvPr>
        </p:nvSpPr>
        <p:spPr>
          <a:xfrm>
            <a:off x="365125" y="1538818"/>
            <a:ext cx="8415338" cy="464742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access component of Microsoft’s .NET application development framework</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Microsoft’s .NET framework</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Component-based platform for developing distributed, heterogeneous, interoperable applications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Manipulates any type of data using any combination of network, operating system, and programming language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Extends and enhances functionality critical for the development of distributed applications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DataSet: disconnected memory-resident representation of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Contains tables, columns, rows, relationships and constraints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Internally stored in XML format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in DataSet is made persistent as XML documents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5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745980F-2306-4F31-AB75-E539C1EB2835}"/>
              </a:ext>
            </a:extLst>
          </p:cNvPr>
          <p:cNvSpPr>
            <a:spLocks noGrp="1"/>
          </p:cNvSpPr>
          <p:nvPr>
            <p:ph idx="1"/>
          </p:nvPr>
        </p:nvSpPr>
        <p:spPr>
          <a:xfrm>
            <a:off x="365125" y="1538818"/>
            <a:ext cx="8415338" cy="118494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db.patron.find({type: “student”}, {display:1}).skip(2).limit(2)</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68FCCD76-D55A-4E14-B82D-EE20D2519775}"/>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Pagination: limit() and skip()</a:t>
            </a:r>
          </a:p>
        </p:txBody>
      </p:sp>
      <p:sp>
        <p:nvSpPr>
          <p:cNvPr id="4" name="Footer Placeholder 3">
            <a:extLst>
              <a:ext uri="{FF2B5EF4-FFF2-40B4-BE49-F238E27FC236}">
                <a16:creationId xmlns:a16="http://schemas.microsoft.com/office/drawing/2014/main" id="{E751C33F-9106-465B-862C-3892341632FD}"/>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739FC2DD-888F-4409-8791-6EA60FE818CC}"/>
              </a:ext>
            </a:extLst>
          </p:cNvPr>
          <p:cNvPicPr>
            <a:picLocks noChangeAspect="1"/>
          </p:cNvPicPr>
          <p:nvPr/>
        </p:nvPicPr>
        <p:blipFill>
          <a:blip r:embed="rId2"/>
          <a:stretch>
            <a:fillRect/>
          </a:stretch>
        </p:blipFill>
        <p:spPr>
          <a:xfrm>
            <a:off x="1143000" y="2293360"/>
            <a:ext cx="6561226" cy="1804633"/>
          </a:xfrm>
          <a:prstGeom prst="rect">
            <a:avLst/>
          </a:prstGeom>
        </p:spPr>
      </p:pic>
    </p:spTree>
    <p:extLst>
      <p:ext uri="{BB962C8B-B14F-4D97-AF65-F5344CB8AC3E}">
        <p14:creationId xmlns:p14="http://schemas.microsoft.com/office/powerpoint/2010/main" val="3803079727"/>
      </p:ext>
    </p:extLst>
  </p:cSld>
  <p:clrMapOvr>
    <a:masterClrMapping/>
  </p:clrMapOvr>
  <p:transition/>
  <p:timing/>
</p:sld>
</file>

<file path=ppt/slides/slide5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Content Placeholder 4">
            <a:extLst>
              <a:ext uri="{FF2B5EF4-FFF2-40B4-BE49-F238E27FC236}">
                <a16:creationId xmlns:a16="http://schemas.microsoft.com/office/drawing/2014/main" id="{93A84570-1BD4-4F2A-8C5C-8FED8AB9FB1E}"/>
              </a:ext>
            </a:extLst>
          </p:cNvPr>
          <p:cNvPicPr>
            <a:picLocks noGrp="1" noChangeAspect="1"/>
          </p:cNvPicPr>
          <p:nvPr>
            <p:ph idx="1"/>
          </p:nvPr>
        </p:nvPicPr>
        <p:blipFill>
          <a:blip r:embed="rId2"/>
          <a:stretch>
            <a:fillRect/>
          </a:stretch>
        </p:blipFill>
        <p:spPr>
          <a:xfrm>
            <a:off x="1981200" y="1600200"/>
            <a:ext cx="4134738" cy="1579563"/>
          </a:xfrm>
          <a:prstGeom prst="rect">
            <a:avLst/>
          </a:prstGeom>
        </p:spPr>
      </p:pic>
      <p:sp>
        <p:nvSpPr>
          <p:cNvPr id="3" name="Title 2">
            <a:extLst>
              <a:ext uri="{FF2B5EF4-FFF2-40B4-BE49-F238E27FC236}">
                <a16:creationId xmlns:a16="http://schemas.microsoft.com/office/drawing/2014/main" id="{32AC5E10-EDB0-4F45-8954-3BD8A4D63067}"/>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Querying using inequalities</a:t>
            </a:r>
          </a:p>
        </p:txBody>
      </p:sp>
      <p:sp>
        <p:nvSpPr>
          <p:cNvPr id="4" name="Footer Placeholder 3">
            <a:extLst>
              <a:ext uri="{FF2B5EF4-FFF2-40B4-BE49-F238E27FC236}">
                <a16:creationId xmlns:a16="http://schemas.microsoft.com/office/drawing/2014/main" id="{6B3BA505-19AB-4698-A16A-FB0A71F9DF53}"/>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
        <p:nvSpPr>
          <p:cNvPr id="6" name="TextBox 5">
            <a:extLst>
              <a:ext uri="{FF2B5EF4-FFF2-40B4-BE49-F238E27FC236}">
                <a16:creationId xmlns:a16="http://schemas.microsoft.com/office/drawing/2014/main" id="{5E1D3ED4-C014-4017-9EB8-3BFE248E24EE}"/>
              </a:ext>
            </a:extLst>
          </p:cNvPr>
          <p:cNvSpPr txBox="1"/>
          <p:nvPr/>
        </p:nvSpPr>
        <p:spPr>
          <a:xfrm>
            <a:off x="990600" y="4038600"/>
            <a:ext cx="7086600" cy="369332"/>
          </a:xfrm>
          <a:prstGeom prst="rect">
            <a:avLst/>
          </a:prstGeom>
          <a:noFill/>
        </p:spPr>
        <p:txBody>
          <a:bodyPr wrap="square" rtlCol="0">
            <a:spAutoFit/>
          </a:bodyP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b="0" i="0" normalizeH="0" noProof="0" err="1">
                <a:solidFill>
                  <a:srgbClr val="000000"/>
                </a:solidFill>
                <a:uLnTx/>
                <a:uFillTx/>
                <a:latin typeface="Georgia" panose="02040502050405020303" pitchFamily="18" charset="0"/>
                <a:ea typeface="+mn-ea"/>
                <a:cs typeface="Arial" pitchFamily="34" charset="0"/>
              </a:rPr>
              <a:t>db.patron.find({age: {$lte:30} }, {display:1, age:1}).sort({age: −1})</a:t>
            </a:r>
          </a:p>
        </p:txBody>
      </p:sp>
    </p:spTree>
    <p:extLst>
      <p:ext uri="{BB962C8B-B14F-4D97-AF65-F5344CB8AC3E}">
        <p14:creationId xmlns:p14="http://schemas.microsoft.com/office/powerpoint/2010/main" val="4262412658"/>
      </p:ext>
    </p:extLst>
  </p:cSld>
  <p:clrMapOvr>
    <a:masterClrMapping/>
  </p:clrMapOvr>
  <p:transition/>
  <p:timing/>
</p:sld>
</file>

<file path=ppt/slides/slide5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15F86D0-BD43-4BE4-90F4-FD06BF3FB27B}"/>
              </a:ext>
            </a:extLst>
          </p:cNvPr>
          <p:cNvSpPr>
            <a:spLocks noGrp="1"/>
          </p:cNvSpPr>
          <p:nvPr>
            <p:ph idx="1"/>
          </p:nvPr>
        </p:nvSpPr>
        <p:spPr>
          <a:xfrm>
            <a:off x="365125" y="1538818"/>
            <a:ext cx="8415338" cy="29238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db.patron.find({age: {$lt:21}, “checkouts.pubyear”:2017}).pretty()</a:t>
            </a:r>
          </a:p>
        </p:txBody>
      </p:sp>
      <p:sp>
        <p:nvSpPr>
          <p:cNvPr id="3" name="Title 2">
            <a:extLst>
              <a:ext uri="{FF2B5EF4-FFF2-40B4-BE49-F238E27FC236}">
                <a16:creationId xmlns:a16="http://schemas.microsoft.com/office/drawing/2014/main" id="{C6C9103B-2096-4893-8667-DC759AB2182E}"/>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Combining criteria: implicit </a:t>
            </a:r>
            <a:r>
              <a:rPr kumimoji="0" lang="en-US" sz="2200" b="0" i="1"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and</a:t>
            </a:r>
          </a:p>
        </p:txBody>
      </p:sp>
      <p:sp>
        <p:nvSpPr>
          <p:cNvPr id="4" name="Footer Placeholder 3">
            <a:extLst>
              <a:ext uri="{FF2B5EF4-FFF2-40B4-BE49-F238E27FC236}">
                <a16:creationId xmlns:a16="http://schemas.microsoft.com/office/drawing/2014/main" id="{B7C34D63-8D8D-403B-8E04-67685E7F6C88}"/>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7E771B4D-28F5-404E-AA9B-DAB0C0A480AF}"/>
              </a:ext>
            </a:extLst>
          </p:cNvPr>
          <p:cNvPicPr>
            <a:picLocks noChangeAspect="1"/>
          </p:cNvPicPr>
          <p:nvPr/>
        </p:nvPicPr>
        <p:blipFill>
          <a:blip r:embed="rId2"/>
          <a:stretch>
            <a:fillRect/>
          </a:stretch>
        </p:blipFill>
        <p:spPr>
          <a:xfrm>
            <a:off x="1066800" y="2306656"/>
            <a:ext cx="4724400" cy="3598401"/>
          </a:xfrm>
          <a:prstGeom prst="rect">
            <a:avLst/>
          </a:prstGeom>
        </p:spPr>
      </p:pic>
    </p:spTree>
    <p:extLst>
      <p:ext uri="{BB962C8B-B14F-4D97-AF65-F5344CB8AC3E}">
        <p14:creationId xmlns:p14="http://schemas.microsoft.com/office/powerpoint/2010/main" val="1150912910"/>
      </p:ext>
    </p:extLst>
  </p:cSld>
  <p:clrMapOvr>
    <a:masterClrMapping/>
  </p:clrMapOvr>
  <p:transition/>
  <p:timing/>
</p:sld>
</file>

<file path=ppt/slides/slide5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7260E5B-D1A7-48DD-93D3-E455C953C3CD}"/>
              </a:ext>
            </a:extLst>
          </p:cNvPr>
          <p:cNvSpPr>
            <a:spLocks noGrp="1"/>
          </p:cNvSpPr>
          <p:nvPr>
            <p:ph idx="1"/>
          </p:nvPr>
        </p:nvSpPr>
        <p:spPr>
          <a:xfrm>
            <a:off x="365125" y="1538818"/>
            <a:ext cx="8415338" cy="738664"/>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db.patron.find({$or: [{type: “faculty”}, {age: {$gt:30}}]}, {display:1, type:1, age: 1,</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_id:0}).sort({age:1})</a:t>
            </a:r>
          </a:p>
        </p:txBody>
      </p:sp>
      <p:sp>
        <p:nvSpPr>
          <p:cNvPr id="3" name="Title 2">
            <a:extLst>
              <a:ext uri="{FF2B5EF4-FFF2-40B4-BE49-F238E27FC236}">
                <a16:creationId xmlns:a16="http://schemas.microsoft.com/office/drawing/2014/main" id="{552B5D86-2D63-407F-B564-B6ABD725EB61}"/>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Explicit logical or</a:t>
            </a:r>
          </a:p>
        </p:txBody>
      </p:sp>
      <p:sp>
        <p:nvSpPr>
          <p:cNvPr id="4" name="Footer Placeholder 3">
            <a:extLst>
              <a:ext uri="{FF2B5EF4-FFF2-40B4-BE49-F238E27FC236}">
                <a16:creationId xmlns:a16="http://schemas.microsoft.com/office/drawing/2014/main" id="{214DE010-9D8F-4781-B375-A60CD580BD1C}"/>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CF9D81EA-DEB6-4B59-B699-863F0A8495EB}"/>
              </a:ext>
            </a:extLst>
          </p:cNvPr>
          <p:cNvPicPr>
            <a:picLocks noChangeAspect="1"/>
          </p:cNvPicPr>
          <p:nvPr/>
        </p:nvPicPr>
        <p:blipFill>
          <a:blip r:embed="rId2"/>
          <a:stretch>
            <a:fillRect/>
          </a:stretch>
        </p:blipFill>
        <p:spPr>
          <a:xfrm>
            <a:off x="365125" y="3329464"/>
            <a:ext cx="8548840" cy="1828800"/>
          </a:xfrm>
          <a:prstGeom prst="rect">
            <a:avLst/>
          </a:prstGeom>
        </p:spPr>
      </p:pic>
    </p:spTree>
    <p:extLst>
      <p:ext uri="{BB962C8B-B14F-4D97-AF65-F5344CB8AC3E}">
        <p14:creationId xmlns:p14="http://schemas.microsoft.com/office/powerpoint/2010/main" val="2591622954"/>
      </p:ext>
    </p:extLst>
  </p:cSld>
  <p:clrMapOvr>
    <a:masterClrMapping/>
  </p:clrMapOvr>
  <p:transition/>
  <p:timing/>
</p:sld>
</file>

<file path=ppt/slides/slide5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235ADB6E-D214-45D8-843E-F7FAB4DD3352}"/>
              </a:ext>
            </a:extLst>
          </p:cNvPr>
          <p:cNvSpPr>
            <a:spLocks noGrp="1"/>
          </p:cNvSpPr>
          <p:nvPr>
            <p:ph idx="1"/>
          </p:nvPr>
        </p:nvSpPr>
        <p:spPr>
          <a:xfrm>
            <a:off x="365125" y="1538818"/>
            <a:ext cx="2149475" cy="3677930"/>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err="1">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db.patron.find({checkouts: {$elemMatch: {subject: “programming”, pubyear:</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2015}}}).pretty()</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Requires both criteria are satisfied by the same element</a:t>
            </a:r>
          </a:p>
        </p:txBody>
      </p:sp>
      <p:sp>
        <p:nvSpPr>
          <p:cNvPr id="3" name="Title 2">
            <a:extLst>
              <a:ext uri="{FF2B5EF4-FFF2-40B4-BE49-F238E27FC236}">
                <a16:creationId xmlns:a16="http://schemas.microsoft.com/office/drawing/2014/main" id="{648F93B9-5962-4E7D-ABF8-D1CEFEEF1DBD}"/>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Matching elements: #elemMatch</a:t>
            </a:r>
            <a:endParaRPr lang="en-US"/>
          </a:p>
        </p:txBody>
      </p:sp>
      <p:sp>
        <p:nvSpPr>
          <p:cNvPr id="4" name="Footer Placeholder 3">
            <a:extLst>
              <a:ext uri="{FF2B5EF4-FFF2-40B4-BE49-F238E27FC236}">
                <a16:creationId xmlns:a16="http://schemas.microsoft.com/office/drawing/2014/main" id="{D98F158D-3B55-4782-90DD-FED36F5DB765}"/>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6" name="Picture 5">
            <a:extLst>
              <a:ext uri="{FF2B5EF4-FFF2-40B4-BE49-F238E27FC236}">
                <a16:creationId xmlns:a16="http://schemas.microsoft.com/office/drawing/2014/main" id="{30DCFF75-DCB1-4F75-A76F-30312F8B6AA8}"/>
              </a:ext>
            </a:extLst>
          </p:cNvPr>
          <p:cNvPicPr>
            <a:picLocks noChangeAspect="1"/>
          </p:cNvPicPr>
          <p:nvPr/>
        </p:nvPicPr>
        <p:blipFill>
          <a:blip r:embed="rId2"/>
          <a:stretch>
            <a:fillRect/>
          </a:stretch>
        </p:blipFill>
        <p:spPr>
          <a:xfrm>
            <a:off x="4572000" y="767373"/>
            <a:ext cx="3754675" cy="5849217"/>
          </a:xfrm>
          <a:prstGeom prst="rect">
            <a:avLst/>
          </a:prstGeom>
        </p:spPr>
      </p:pic>
    </p:spTree>
    <p:extLst>
      <p:ext uri="{BB962C8B-B14F-4D97-AF65-F5344CB8AC3E}">
        <p14:creationId xmlns:p14="http://schemas.microsoft.com/office/powerpoint/2010/main" val="493030998"/>
      </p:ext>
    </p:extLst>
  </p:cSld>
  <p:clrMapOvr>
    <a:masterClrMapping/>
  </p:clrMapOvr>
  <p:transition/>
  <p:timing/>
</p:sld>
</file>

<file path=ppt/slides/slide5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3729" name="Title 1"/>
          <p:cNvSpPr>
            <a:spLocks noGrp="1"/>
          </p:cNvSpPr>
          <p:nvPr>
            <p:ph type="title"/>
          </p:nvPr>
        </p:nvSpPr>
        <p:spPr>
          <a:xfrm>
            <a:off x="901700" y="542082"/>
            <a:ext cx="6683375"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Index in MongoDB</a:t>
            </a:r>
          </a:p>
        </p:txBody>
      </p:sp>
      <p:sp>
        <p:nvSpPr>
          <p:cNvPr id="3" name="Content Placeholder 2"/>
          <p:cNvSpPr>
            <a:spLocks noGrp="1"/>
          </p:cNvSpPr>
          <p:nvPr>
            <p:ph idx="1"/>
          </p:nvPr>
        </p:nvSpPr>
        <p:spPr>
          <a:xfrm>
            <a:off x="107950" y="1306512"/>
            <a:ext cx="4768850" cy="1450975"/>
          </a:xfrm>
        </p:spPr>
        <p:txBody>
          <a:bodyPr rtlCol="0">
            <a:normAutofit/>
          </a:bodyPr>
          <a:lstStyle/>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Definition</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1"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Indexes are special data structures that store a small portion of the </a:t>
            </a:r>
            <a:r>
              <a:rPr kumimoji="0" lang="en-US" sz="180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mn-lt"/>
                <a:ea typeface="+mn-ea"/>
                <a:cs typeface="+mn-cs"/>
                <a:sym typeface="Wingdings" charset="2"/>
              </a:rPr>
              <a:t>collection</a:t>
            </a:r>
            <a:r>
              <a:rPr kumimoji="0" lang="en-US" sz="1800" b="1"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’s data set in an easy to traverse form.</a:t>
            </a:r>
          </a:p>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1600">
              <a:solidFill>
                <a:schemeClr val="tx1">
                  <a:lumMod val="75000"/>
                  <a:lumOff val="25000"/>
                </a:schemeClr>
              </a:solidFill>
            </a:endParaRPr>
          </a:p>
        </p:txBody>
      </p:sp>
      <p:sp>
        <p:nvSpPr>
          <p:cNvPr id="73731" name="TextBox 3"/>
          <p:cNvSpPr txBox="1">
            <a:spLocks noChangeArrowheads="1"/>
          </p:cNvSpPr>
          <p:nvPr/>
        </p:nvSpPr>
        <p:spPr bwMode="auto">
          <a:xfrm>
            <a:off x="1638300" y="5934075"/>
            <a:ext cx="5437188" cy="261938"/>
          </a:xfrm>
          <a:prstGeom prst="rect">
            <a:avLst/>
          </a:prstGeom>
          <a:noFill/>
          <a:ln w="9525">
            <a:noFill/>
            <a:miter lim="800000"/>
          </a:ln>
        </p:spPr>
        <p:txBody>
          <a:bodyPr>
            <a:spAutoFit/>
          </a:bodyPr>
          <a:lstStyle>
            <a:defPPr>
              <a:defRPr lang="en-US"/>
            </a:defPPr>
          </a:lstStyle>
          <a:p>
            <a:pPr algn="ctr"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sz="1100" b="1" i="0" normalizeH="0" noProof="0">
                <a:solidFill>
                  <a:srgbClr val="000000"/>
                </a:solidFill>
                <a:uLnTx/>
                <a:uFillTx/>
                <a:latin typeface="Georgia" panose="02040502050405020303" pitchFamily="18" charset="0"/>
                <a:ea typeface="+mn-ea"/>
                <a:cs typeface="Arial" pitchFamily="34" charset="0"/>
              </a:rPr>
              <a:t>Diagram of a query that uses an index to select</a:t>
            </a:r>
          </a:p>
        </p:txBody>
      </p:sp>
      <p:cxnSp>
        <p:nvCxnSpPr>
          <p:cNvPr id="73732" name="Straight Connector 7"/>
          <p:cNvCxnSpPr>
            <a:cxnSpLocks noChangeShapeType="1"/>
          </p:cNvCxnSpPr>
          <p:nvPr/>
        </p:nvCxnSpPr>
        <p:spPr bwMode="auto">
          <a:xfrm>
            <a:off x="4876800" y="2032000"/>
            <a:ext cx="1903413" cy="119063"/>
          </a:xfrm>
          <a:prstGeom prst="line">
            <a:avLst/>
          </a:prstGeom>
          <a:noFill/>
          <a:ln w="9525" algn="ctr">
            <a:solidFill>
              <a:schemeClr val="tx1"/>
            </a:solidFill>
            <a:round/>
            <a:tailEnd type="triangle" w="med" len="med"/>
          </a:ln>
        </p:spPr>
      </p:cxnSp>
      <p:pic>
        <p:nvPicPr>
          <p:cNvPr id="73733" name="Picture 6"/>
          <p:cNvPicPr>
            <a:picLocks noChangeAspect="1" noChangeArrowheads="1"/>
          </p:cNvPicPr>
          <p:nvPr/>
        </p:nvPicPr>
        <p:blipFill>
          <a:blip r:embed="rId2"/>
          <a:stretch>
            <a:fillRect/>
          </a:stretch>
        </p:blipFill>
        <p:spPr bwMode="auto">
          <a:xfrm>
            <a:off x="6804025" y="1490663"/>
            <a:ext cx="781050" cy="1047750"/>
          </a:xfrm>
          <a:prstGeom prst="rect">
            <a:avLst/>
          </a:prstGeom>
          <a:noFill/>
          <a:ln w="9525">
            <a:noFill/>
            <a:miter lim="800000"/>
          </a:ln>
        </p:spPr>
      </p:pic>
      <p:pic>
        <p:nvPicPr>
          <p:cNvPr id="73734" name="Picture 7" descr="C:\Users\defuser\Desktop\Picture1.png"/>
          <p:cNvPicPr>
            <a:picLocks noChangeAspect="1" noChangeArrowheads="1"/>
          </p:cNvPicPr>
          <p:nvPr/>
        </p:nvPicPr>
        <p:blipFill>
          <a:blip r:embed="rId3"/>
          <a:stretch>
            <a:fillRect/>
          </a:stretch>
        </p:blipFill>
        <p:spPr bwMode="auto">
          <a:xfrm>
            <a:off x="1638300" y="2819400"/>
            <a:ext cx="5791200" cy="2952750"/>
          </a:xfrm>
          <a:prstGeom prst="rect">
            <a:avLst/>
          </a:prstGeom>
          <a:noFill/>
          <a:ln w="9525">
            <a:noFill/>
            <a:miter lim="800000"/>
          </a:ln>
        </p:spPr>
      </p:pic>
      <p:sp>
        <p:nvSpPr>
          <p:cNvPr id="73735" name="Left Arrow 15"/>
          <p:cNvSpPr>
            <a:spLocks noChangeArrowheads="1"/>
          </p:cNvSpPr>
          <p:nvPr/>
        </p:nvSpPr>
        <p:spPr bwMode="auto">
          <a:xfrm rot="5400000">
            <a:off x="6871494" y="4412457"/>
            <a:ext cx="647700" cy="360362"/>
          </a:xfrm>
          <a:prstGeom prst="leftArrow">
            <a:avLst>
              <a:gd name="adj1" fmla="val 50000"/>
              <a:gd name="adj2" fmla="val 49927"/>
            </a:avLst>
          </a:prstGeom>
          <a:solidFill>
            <a:schemeClr val="accent1"/>
          </a:solidFill>
          <a:ln w="9525" algn="ctr">
            <a:solidFill>
              <a:schemeClr val="tx1"/>
            </a:solidFill>
            <a:round/>
            <a:headEnd type="triangle" w="med" len="med"/>
            <a:tailEnd type="triangle" w="med" len="med"/>
          </a:ln>
        </p:spPr>
        <p:txBody>
          <a:bodyPr/>
          <a:lstStyle>
            <a:defPPr>
              <a:defRPr lang="en-US"/>
            </a:defPPr>
          </a:lstStyle>
          <a:p>
            <a:pPr algn="l" eaLnBrk="0" fontAlgn="base" hangingPunct="0">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endParaRPr lang="en-US" sz="2400">
              <a:latin typeface="Times" pitchFamily="18" charset="0"/>
            </a:endParaRPr>
          </a:p>
        </p:txBody>
      </p:sp>
      <p:sp>
        <p:nvSpPr>
          <p:cNvPr id="73736" name="TextBox 9"/>
          <p:cNvSpPr txBox="1">
            <a:spLocks noChangeArrowheads="1"/>
          </p:cNvSpPr>
          <p:nvPr/>
        </p:nvSpPr>
        <p:spPr bwMode="auto">
          <a:xfrm>
            <a:off x="6813550" y="4989513"/>
            <a:ext cx="827088" cy="368300"/>
          </a:xfrm>
          <a:prstGeom prst="rect">
            <a:avLst/>
          </a:prstGeom>
          <a:noFill/>
          <a:ln w="9525">
            <a:noFill/>
            <a:miter lim="800000"/>
          </a:ln>
        </p:spPr>
        <p:txBody>
          <a:bodyPr>
            <a:spAutoFit/>
          </a:bodyP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b="1" i="0" normalizeH="0" noProof="0">
                <a:solidFill>
                  <a:srgbClr val="FF0000"/>
                </a:solidFill>
                <a:uLnTx/>
                <a:uFillTx/>
                <a:latin typeface="Georgia" panose="02040502050405020303" pitchFamily="18" charset="0"/>
                <a:ea typeface="+mn-ea"/>
                <a:cs typeface="Arial" pitchFamily="34" charset="0"/>
              </a:rPr>
              <a:t>Index</a:t>
            </a:r>
          </a:p>
        </p:txBody>
      </p:sp>
    </p:spTree>
  </p:cSld>
  <p:clrMapOvr>
    <a:masterClrMapping/>
  </p:clrMapOvr>
  <p:transition/>
  <p:timing/>
</p:sld>
</file>

<file path=ppt/slides/slide5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4753" name="Title 1"/>
          <p:cNvSpPr>
            <a:spLocks noGrp="1"/>
          </p:cNvSpPr>
          <p:nvPr>
            <p:ph type="title"/>
          </p:nvPr>
        </p:nvSpPr>
        <p:spPr>
          <a:xfrm>
            <a:off x="762000" y="203840"/>
            <a:ext cx="6781800" cy="1029848"/>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Index in MongoDB</a:t>
            </a:r>
          </a:p>
        </p:txBody>
      </p:sp>
      <p:sp>
        <p:nvSpPr>
          <p:cNvPr id="3" name="Content Placeholder 2"/>
          <p:cNvSpPr>
            <a:spLocks noGrp="1"/>
          </p:cNvSpPr>
          <p:nvPr>
            <p:ph idx="1"/>
          </p:nvPr>
        </p:nvSpPr>
        <p:spPr>
          <a:xfrm>
            <a:off x="468313" y="1773238"/>
            <a:ext cx="4967287" cy="4392612"/>
          </a:xfrm>
        </p:spPr>
        <p:txBody>
          <a:bodyPr rtlCol="0">
            <a:normAutofit fontScale="92500" lnSpcReduction="10000"/>
          </a:bodyPr>
          <a:lstStyle/>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Creation index</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db.users.ensureIndex( { score: 1 } ) </a:t>
            </a:r>
          </a:p>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Show existing indexes</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db.users.getIndexes()</a:t>
            </a:r>
          </a:p>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Drop index</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db.users.dropIndex( {score: 1} ) </a:t>
            </a:r>
          </a:p>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Explain—Explain </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db.users.find().explain()</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Returns a document that describes the process and indexes</a:t>
            </a:r>
          </a:p>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1"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Hint</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db.users.find().hint({score: 1})</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err="1">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Overide MongoDB’s default index selection</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1400">
              <a:solidFill>
                <a:schemeClr val="tx1">
                  <a:lumMod val="75000"/>
                  <a:lumOff val="25000"/>
                </a:schemeClr>
              </a:solidFill>
            </a:endParaRP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1000" b="1">
              <a:solidFill>
                <a:schemeClr val="tx1">
                  <a:lumMod val="75000"/>
                  <a:lumOff val="25000"/>
                </a:schemeClr>
              </a:solidFill>
            </a:endParaRPr>
          </a:p>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2200">
              <a:solidFill>
                <a:schemeClr val="tx1">
                  <a:lumMod val="75000"/>
                  <a:lumOff val="25000"/>
                </a:schemeClr>
              </a:solidFill>
            </a:endParaRPr>
          </a:p>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1600">
              <a:solidFill>
                <a:schemeClr val="tx1">
                  <a:lumMod val="75000"/>
                  <a:lumOff val="25000"/>
                </a:schemeClr>
              </a:solidFill>
            </a:endParaRPr>
          </a:p>
        </p:txBody>
      </p:sp>
      <p:sp>
        <p:nvSpPr>
          <p:cNvPr id="74755" name="TextBox 4"/>
          <p:cNvSpPr txBox="1">
            <a:spLocks noChangeArrowheads="1"/>
          </p:cNvSpPr>
          <p:nvPr/>
        </p:nvSpPr>
        <p:spPr bwMode="auto">
          <a:xfrm>
            <a:off x="539750" y="1341438"/>
            <a:ext cx="1728788" cy="368300"/>
          </a:xfrm>
          <a:prstGeom prst="rect">
            <a:avLst/>
          </a:prstGeom>
          <a:noFill/>
          <a:ln w="9525">
            <a:noFill/>
            <a:miter lim="800000"/>
          </a:ln>
        </p:spPr>
        <p:txBody>
          <a:bodyPr>
            <a:spAutoFit/>
          </a:bodyPr>
          <a:lstStyle>
            <a:defPPr>
              <a:defRPr lang="en-US"/>
            </a:defPPr>
          </a:lstStyle>
          <a:p>
            <a:pPr algn="l" fontAlgn="base">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r>
              <a:rPr kumimoji="0" lang="en-US" b="1" i="0" normalizeH="0" noProof="0">
                <a:solidFill>
                  <a:srgbClr val="FF0000"/>
                </a:solidFill>
                <a:uLnTx/>
                <a:uFillTx/>
                <a:latin typeface="Georgia" panose="02040502050405020303" pitchFamily="18" charset="0"/>
                <a:ea typeface="+mn-ea"/>
                <a:cs typeface="Arial" pitchFamily="34" charset="0"/>
              </a:rPr>
              <a:t>Operations</a:t>
            </a:r>
          </a:p>
        </p:txBody>
      </p:sp>
      <p:sp>
        <p:nvSpPr>
          <p:cNvPr id="74756" name="Rectangle 5"/>
          <p:cNvSpPr>
            <a:spLocks noChangeArrowheads="1"/>
          </p:cNvSpPr>
          <p:nvPr/>
        </p:nvSpPr>
        <p:spPr bwMode="auto">
          <a:xfrm>
            <a:off x="539750" y="1613478"/>
            <a:ext cx="6350000" cy="4940300"/>
          </a:xfrm>
          <a:prstGeom prst="rect">
            <a:avLst/>
          </a:prstGeom>
          <a:noFill/>
          <a:ln w="9525" algn="ctr">
            <a:solidFill>
              <a:srgbClr val="0070C0"/>
            </a:solidFill>
            <a:round/>
            <a:headEnd type="triangle" w="med" len="med"/>
            <a:tailEnd type="triangle" w="med" len="med"/>
          </a:ln>
        </p:spPr>
        <p:txBody>
          <a:bodyPr/>
          <a:lstStyle>
            <a:defPPr>
              <a:defRPr lang="en-US"/>
            </a:defPPr>
          </a:lstStyle>
          <a:p>
            <a:pPr algn="l" eaLnBrk="0" fontAlgn="base" hangingPunct="0">
              <a:spcBef>
                <a:spcPct val="0"/>
              </a:spcBef>
              <a:spcAft>
                <a:spcPct val="0"/>
              </a:spcAft>
              <a:buNone/>
              <a:defRPr kumimoji="0" b="0" i="0" normalizeH="0" noProof="0">
                <a:solidFill>
                  <a:srgbClr val="000000"/>
                </a:solidFill>
                <a:uLnTx/>
                <a:uFillTx/>
                <a:latin typeface="Georgia" panose="02040502050405020303" pitchFamily="18" charset="0"/>
                <a:ea typeface="+mn-ea"/>
                <a:cs typeface="Arial" pitchFamily="34" charset="0"/>
              </a:defRPr>
            </a:pPr>
            <a:endParaRPr lang="en-US" sz="2400">
              <a:latin typeface="Times" pitchFamily="18" charset="0"/>
            </a:endParaRPr>
          </a:p>
        </p:txBody>
      </p:sp>
    </p:spTree>
  </p:cSld>
  <p:clrMapOvr>
    <a:masterClrMapping/>
  </p:clrMapOvr>
  <p:transition/>
  <p:timing/>
</p:sld>
</file>

<file path=ppt/slides/slide5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1377"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Replication</a:t>
            </a:r>
          </a:p>
        </p:txBody>
      </p:sp>
      <p:sp>
        <p:nvSpPr>
          <p:cNvPr id="3" name="Content Placeholder 2"/>
          <p:cNvSpPr>
            <a:spLocks noGrp="1"/>
          </p:cNvSpPr>
          <p:nvPr>
            <p:ph sz="half" idx="1"/>
          </p:nvPr>
        </p:nvSpPr>
        <p:spPr>
          <a:xfrm>
            <a:off x="1477963" y="2133600"/>
            <a:ext cx="3698875" cy="3778250"/>
          </a:xfrm>
        </p:spPr>
        <p:txBody>
          <a:bodyPr rtlCol="0"/>
          <a:lstStyle/>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What is replication?</a:t>
            </a:r>
          </a:p>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Purpose of replication/redundancy</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Fault tolerance</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Availability</a:t>
            </a:r>
          </a:p>
          <a:p>
            <a:pPr marL="571500" marR="0" lvl="2" indent="-114300" algn="l" defTabSz="914400" fontAlgn="auto">
              <a:lnSpc>
                <a:spcPct val="95000"/>
              </a:lnSpc>
              <a:spcBef>
                <a:spcPct val="20000"/>
              </a:spcBef>
              <a:spcAft>
                <a:spcPct val="0"/>
              </a:spcAft>
              <a:buSzTx/>
              <a:buFont typeface="Wingdings 3" charset="2"/>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Increase read capacity</a:t>
            </a:r>
          </a:p>
          <a:p>
            <a:pPr marL="0" marR="0" lvl="0" indent="0" algn="l" defTabSz="914400" fontAlgn="auto">
              <a:lnSpc>
                <a:spcPct val="95000"/>
              </a:lnSpc>
              <a:spcBef>
                <a:spcPts val="1200"/>
              </a:spcBef>
              <a:spcAft>
                <a:spcPct val="0"/>
              </a:spcAft>
              <a:buSzTx/>
              <a:buFont typeface="Wingdings 3" charset="2"/>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solidFill>
                <a:schemeClr val="tx1">
                  <a:lumMod val="75000"/>
                  <a:lumOff val="25000"/>
                </a:schemeClr>
              </a:solidFill>
            </a:endParaRPr>
          </a:p>
        </p:txBody>
      </p:sp>
      <p:pic>
        <p:nvPicPr>
          <p:cNvPr id="101379" name="Content Placeholder 4" descr="Screen Shot 2014-02-17 at 7.53.12 PM.png"/>
          <p:cNvPicPr>
            <a:picLocks noGrp="1" noChangeAspect="1"/>
          </p:cNvPicPr>
          <p:nvPr>
            <p:ph sz="half" idx="2"/>
          </p:nvPr>
        </p:nvPicPr>
        <p:blipFill>
          <a:blip r:embed="rId3"/>
          <a:srcRect t="226" b="226"/>
          <a:stretch>
            <a:fillRect/>
          </a:stretch>
        </p:blipFill>
        <p:spPr>
          <a:xfrm>
            <a:off x="5392738" y="2125663"/>
            <a:ext cx="3235325" cy="3778250"/>
          </a:xfrm>
        </p:spPr>
      </p:pic>
    </p:spTree>
  </p:cSld>
  <p:clrMapOvr>
    <a:masterClrMapping/>
  </p:clrMapOvr>
  <p:transition/>
  <p:timing/>
</p:sld>
</file>

<file path=ppt/slides/slide5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3425"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Replication in MongoDB</a:t>
            </a:r>
          </a:p>
        </p:txBody>
      </p:sp>
      <p:sp>
        <p:nvSpPr>
          <p:cNvPr id="3" name="Content Placeholder 2"/>
          <p:cNvSpPr>
            <a:spLocks noGrp="1"/>
          </p:cNvSpPr>
          <p:nvPr>
            <p:ph sz="half" idx="1"/>
          </p:nvPr>
        </p:nvSpPr>
        <p:spPr>
          <a:xfrm>
            <a:off x="1941513" y="2133600"/>
            <a:ext cx="3235325" cy="3778250"/>
          </a:xfrm>
        </p:spPr>
        <p:txBody>
          <a:bodyPr rtlCol="0">
            <a:normAutofit/>
          </a:bodyPr>
          <a:lstStyle/>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Replica Set Members</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  Primary</a:t>
            </a:r>
          </a:p>
          <a:p>
            <a:pPr marL="571500" marR="0" lvl="2" indent="-114300" algn="l" defTabSz="914400" fontAlgn="auto">
              <a:lnSpc>
                <a:spcPct val="95000"/>
              </a:lnSpc>
              <a:spcBef>
                <a:spcPct val="20000"/>
              </a:spcBef>
              <a:spcAft>
                <a:spcPct val="0"/>
              </a:spcAft>
              <a:buSzTx/>
              <a:buFont typeface="Wingdings 3" charset="2"/>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Read, Write operations</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  Secondary</a:t>
            </a:r>
          </a:p>
          <a:p>
            <a:pPr marL="571500" marR="0" lvl="2" indent="-114300" algn="l" defTabSz="914400" fontAlgn="auto">
              <a:lnSpc>
                <a:spcPct val="95000"/>
              </a:lnSpc>
              <a:spcBef>
                <a:spcPct val="20000"/>
              </a:spcBef>
              <a:spcAft>
                <a:spcPct val="0"/>
              </a:spcAft>
              <a:buSzTx/>
              <a:buFont typeface="Wingdings 3" charset="2"/>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Asynchronous Replication</a:t>
            </a:r>
          </a:p>
          <a:p>
            <a:pPr marL="571500" marR="0" lvl="2" indent="-114300" algn="l" defTabSz="914400" fontAlgn="auto">
              <a:lnSpc>
                <a:spcPct val="95000"/>
              </a:lnSpc>
              <a:spcBef>
                <a:spcPct val="20000"/>
              </a:spcBef>
              <a:spcAft>
                <a:spcPct val="0"/>
              </a:spcAft>
              <a:buSzTx/>
              <a:buFont typeface="Wingdings 3" charset="2"/>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Can be primary</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  Arbiter</a:t>
            </a:r>
          </a:p>
          <a:p>
            <a:pPr marL="571500" marR="0" lvl="2" indent="-114300" algn="l" defTabSz="914400" fontAlgn="auto">
              <a:lnSpc>
                <a:spcPct val="95000"/>
              </a:lnSpc>
              <a:spcBef>
                <a:spcPct val="20000"/>
              </a:spcBef>
              <a:spcAft>
                <a:spcPct val="0"/>
              </a:spcAft>
              <a:buSzTx/>
              <a:buFont typeface="Wingdings 3" charset="2"/>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Voting</a:t>
            </a:r>
          </a:p>
          <a:p>
            <a:pPr marL="571500" marR="0" lvl="2" indent="-114300" algn="l" defTabSz="914400" fontAlgn="auto">
              <a:lnSpc>
                <a:spcPct val="95000"/>
              </a:lnSpc>
              <a:spcBef>
                <a:spcPct val="20000"/>
              </a:spcBef>
              <a:spcAft>
                <a:spcPct val="0"/>
              </a:spcAft>
              <a:buSzTx/>
              <a:buFont typeface="Wingdings 3" charset="2"/>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Can’t be primary</a:t>
            </a:r>
          </a:p>
          <a:p>
            <a:pPr marL="400050" marR="0" lvl="1" indent="-171450" algn="l" defTabSz="914400" fontAlgn="auto">
              <a:lnSpc>
                <a:spcPct val="95000"/>
              </a:lnSpc>
              <a:spcBef>
                <a:spcPts val="600"/>
              </a:spcBef>
              <a:spcAft>
                <a:spcPct val="0"/>
              </a:spcAft>
              <a:buSzTx/>
              <a:buFont typeface="Wingdings 3" charset="2"/>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  Delayed Secondary</a:t>
            </a:r>
          </a:p>
          <a:p>
            <a:pPr marL="571500" marR="0" lvl="2" indent="-114300" algn="l" defTabSz="914400" fontAlgn="auto">
              <a:lnSpc>
                <a:spcPct val="95000"/>
              </a:lnSpc>
              <a:spcBef>
                <a:spcPct val="20000"/>
              </a:spcBef>
              <a:spcAft>
                <a:spcPct val="0"/>
              </a:spcAft>
              <a:buSzTx/>
              <a:buFont typeface="Wingdings 3" charset="2"/>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Can’t be primary</a:t>
            </a:r>
          </a:p>
        </p:txBody>
      </p:sp>
      <p:pic>
        <p:nvPicPr>
          <p:cNvPr id="103427" name="Content Placeholder 4" descr="Screen Shot 2014-02-22 at 6.05.12 PM.png"/>
          <p:cNvPicPr>
            <a:picLocks noGrp="1" noChangeAspect="1"/>
          </p:cNvPicPr>
          <p:nvPr>
            <p:ph sz="half" idx="2"/>
          </p:nvPr>
        </p:nvPicPr>
        <p:blipFill>
          <a:blip r:embed="rId3"/>
          <a:srcRect t="-46989" b="-46989"/>
          <a:stretch>
            <a:fillRect/>
          </a:stretch>
        </p:blipFill>
        <p:spPr>
          <a:xfrm>
            <a:off x="4510088" y="2125663"/>
            <a:ext cx="4400550" cy="3778250"/>
          </a:xfrm>
        </p:spPr>
      </p:pic>
    </p:spTree>
  </p:cSld>
  <p:clrMapOvr>
    <a:masterClrMapping/>
  </p:clrMapOvr>
  <p:transition/>
  <p:timing/>
</p:sld>
</file>

<file path=ppt/slides/slide5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5473"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Replication in MongoDB</a:t>
            </a:r>
          </a:p>
        </p:txBody>
      </p:sp>
      <p:sp>
        <p:nvSpPr>
          <p:cNvPr id="105474" name="Content Placeholder 2"/>
          <p:cNvSpPr>
            <a:spLocks noGrp="1"/>
          </p:cNvSpPr>
          <p:nvPr>
            <p:ph sz="half" idx="1"/>
          </p:nvPr>
        </p:nvSpPr>
        <p:spPr>
          <a:xfrm>
            <a:off x="1941513" y="2133600"/>
            <a:ext cx="3235325" cy="377825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Automatic Failover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Heartbeats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Elections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Standard Replica Set Deployment </a:t>
            </a:r>
            <a:endParaRPr lang="en-US">
              <a:solidFill>
                <a:srgbClr val="A53010"/>
              </a:solidFill>
            </a:endParaRP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Deploy an Odd Number of Members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Rollback</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Security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SSL/TLS</a:t>
            </a:r>
          </a:p>
        </p:txBody>
      </p:sp>
      <p:pic>
        <p:nvPicPr>
          <p:cNvPr id="105475" name="Content Placeholder 4" descr="Screen Shot 2014-02-17 at 8.29.36 PM.png"/>
          <p:cNvPicPr>
            <a:picLocks noGrp="1" noChangeAspect="1"/>
          </p:cNvPicPr>
          <p:nvPr>
            <p:ph sz="half" idx="2"/>
          </p:nvPr>
        </p:nvPicPr>
        <p:blipFill>
          <a:blip r:embed="rId3"/>
          <a:srcRect t="584" b="584"/>
          <a:stretch>
            <a:fillRect/>
          </a:stretch>
        </p:blipFill>
        <p:spPr>
          <a:xfrm>
            <a:off x="5392738" y="2125663"/>
            <a:ext cx="3235325" cy="3778250"/>
          </a:xfrm>
        </p:spPr>
      </p:pic>
    </p:spTree>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8674"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ADO.NET (2 of 2) </a:t>
            </a:r>
          </a:p>
        </p:txBody>
      </p:sp>
      <p:pic>
        <p:nvPicPr>
          <p:cNvPr id="3" name="Picture 2" descr="Figure 15.6 illustrates the main components of the ADO.NET object model, including data consumers, client applications, data providers, and the databas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066799"/>
            <a:ext cx="6100164" cy="5215287"/>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5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9569" name="Title 1"/>
          <p:cNvSpPr>
            <a:spLocks noGrp="1"/>
          </p:cNvSpPr>
          <p:nvPr>
            <p:ph type="title"/>
          </p:nvPr>
        </p:nvSpPr>
        <p:spPr>
          <a:xfrm>
            <a:off x="1143000" y="167481"/>
            <a:ext cx="6683375" cy="1281113"/>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err="1">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Sharding</a:t>
            </a:r>
            <a:endParaRPr lang="en-US"/>
          </a:p>
        </p:txBody>
      </p:sp>
      <p:sp>
        <p:nvSpPr>
          <p:cNvPr id="109570" name="Content Placeholder 2"/>
          <p:cNvSpPr>
            <a:spLocks noGrp="1"/>
          </p:cNvSpPr>
          <p:nvPr>
            <p:ph sz="half" idx="1"/>
          </p:nvPr>
        </p:nvSpPr>
        <p:spPr>
          <a:xfrm>
            <a:off x="1371600" y="1981200"/>
            <a:ext cx="3235325" cy="377825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What is sharding?</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Purpose of sharding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Horizontal scaling out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Query Routers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mongos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Shard keys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Range based sharding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Cardinality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Avoid hotspotting</a:t>
            </a:r>
            <a:endParaRPr lang="en-US">
              <a:solidFill>
                <a:srgbClr val="A53010"/>
              </a:solidFill>
            </a:endParaRP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solidFill>
                <a:srgbClr val="A53010"/>
              </a:solidFill>
            </a:endParaRPr>
          </a:p>
        </p:txBody>
      </p:sp>
      <p:pic>
        <p:nvPicPr>
          <p:cNvPr id="109571" name="Content Placeholder 4" descr="Screen Shot 2014-02-22 at 7.13.53 PM.png"/>
          <p:cNvPicPr>
            <a:picLocks noGrp="1" noChangeAspect="1"/>
          </p:cNvPicPr>
          <p:nvPr>
            <p:ph sz="half" idx="2"/>
          </p:nvPr>
        </p:nvPicPr>
        <p:blipFill>
          <a:blip r:embed="rId3"/>
          <a:srcRect l="-7545" r="-7545"/>
          <a:stretch>
            <a:fillRect/>
          </a:stretch>
        </p:blipFill>
        <p:spPr>
          <a:xfrm>
            <a:off x="4357688" y="915988"/>
            <a:ext cx="4270375" cy="5259387"/>
          </a:xfrm>
        </p:spPr>
      </p:pic>
    </p:spTree>
  </p:cSld>
  <p:clrMapOvr>
    <a:masterClrMapping/>
  </p:clrMapOvr>
  <p:transition/>
  <p:timing/>
</p:sld>
</file>

<file path=ppt/slides/slide5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852520A3-FE86-4788-A81B-B3BDB235645C}"/>
              </a:ext>
            </a:extLst>
          </p:cNvPr>
          <p:cNvSpPr>
            <a:spLocks noGrp="1"/>
          </p:cNvSpPr>
          <p:nvPr>
            <p:ph idx="1"/>
          </p:nvPr>
        </p:nvSpPr>
        <p:spPr>
          <a:xfrm>
            <a:off x="365125" y="1538818"/>
            <a:ext cx="8415338" cy="324704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MongoDB is a document database that stores documents in JSON format.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Documents of a similar nature are stored together in a collection. Even though the documents are similar, they are not required to have exactly the same structures.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document database may contain many collections.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retrieval is done primarily through the find() method. Within the find() method,functions can be used to write complex logical criteria.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Other methods can be chained to the find() method to support pagination, restricting results, and formatting output.</a:t>
            </a:r>
          </a:p>
        </p:txBody>
      </p:sp>
      <p:sp>
        <p:nvSpPr>
          <p:cNvPr id="3" name="Title 2">
            <a:extLst>
              <a:ext uri="{FF2B5EF4-FFF2-40B4-BE49-F238E27FC236}">
                <a16:creationId xmlns:a16="http://schemas.microsoft.com/office/drawing/2014/main" id="{4D7A7351-4B9F-48F0-9697-A9EA72CC9989}"/>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a:t>
            </a:r>
          </a:p>
        </p:txBody>
      </p:sp>
      <p:sp>
        <p:nvSpPr>
          <p:cNvPr id="4" name="Footer Placeholder 3">
            <a:extLst>
              <a:ext uri="{FF2B5EF4-FFF2-40B4-BE49-F238E27FC236}">
                <a16:creationId xmlns:a16="http://schemas.microsoft.com/office/drawing/2014/main" id="{2CE1E421-1713-44B1-BA8F-64012E71F7E5}"/>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828336941"/>
      </p:ext>
    </p:extLst>
  </p:cSld>
  <p:clrMapOvr>
    <a:masterClrMapping/>
  </p:clrMapOvr>
  <p:transition/>
  <p:timing/>
</p:sld>
</file>

<file path=ppt/slides/slide5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1026">
            <a:extLst>
              <a:ext uri="{FF2B5EF4-FFF2-40B4-BE49-F238E27FC236}">
                <a16:creationId xmlns:a16="http://schemas.microsoft.com/office/drawing/2014/main" id="{4EC1430E-0F7D-4818-8F61-5A8067C3ED84}"/>
              </a:ext>
            </a:extLst>
          </p:cNvPr>
          <p:cNvSpPr>
            <a:spLocks noGrp="1" noChangeArrowheads="1"/>
          </p:cNvSpPr>
          <p:nvPr>
            <p:ph type="ctrTitle"/>
          </p:nvPr>
        </p:nvSpPr>
        <p:spPr>
          <a:xfrm>
            <a:off x="944880" y="2520740"/>
            <a:ext cx="7254240" cy="1028277"/>
          </a:xfrm>
        </p:spPr>
        <p:txBody>
          <a:bodyPr/>
          <a:lstStyle/>
          <a:p>
            <a:pPr marL="0" marR="0" lvl="0" indent="0" algn="ctr" defTabSz="914400" fontAlgn="base">
              <a:lnSpc>
                <a:spcPct val="100000"/>
              </a:lnSpc>
              <a:spcBef>
                <a:spcPct val="0"/>
              </a:spcBef>
              <a:spcAft>
                <a:spcPct val="0"/>
              </a:spcAft>
              <a:buSzTx/>
              <a:buNone/>
              <a:defRPr kumimoji="0" sz="2240" b="1"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Segoe UI" panose="020b0502040204020203" pitchFamily="34" charset="0"/>
                <a:ea typeface="+mj-ea"/>
                <a:cs typeface="Segoe UI" panose="020b0502040204020203" pitchFamily="34" charset="0"/>
                <a:sym typeface="Wingdings" charset="2"/>
              </a:defRPr>
            </a:pPr>
            <a: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t>Database Management</a:t>
            </a:r>
            <a:br>
              <a:rPr kumimoji="0" lang="en-US" altLang="en-US" sz="3360" b="1" i="0" u="none" strike="noStrike" kern="1200" cap="none" spc="0" normalizeH="0" baseline="0" noProof="0">
                <a:ln w="9525" cap="flat" cmpd="sng" algn="ctr">
                  <a:noFill/>
                  <a:prstDash val="solid"/>
                  <a:round/>
                  <a:headEnd type="none" w="med" len="med"/>
                  <a:tailEnd type="none" w="med" len="med"/>
                </a:ln>
                <a:solidFill>
                  <a:srgbClr val="0070C0"/>
                </a:solidFill>
                <a:uLnTx/>
                <a:uFillTx/>
                <a:latin typeface="Candara" panose="020e0502030303020204" pitchFamily="34" charset="0"/>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Week 10</a:t>
            </a:r>
            <a:b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br>
            <a:r>
              <a:rPr kumimoji="0" lang="en-US" altLang="en-US" sz="2240" b="1" i="1" u="none" strike="noStrike" kern="1200" cap="none" spc="0" normalizeH="0" baseline="0" noProof="0">
                <a:ln w="9525" cap="flat" cmpd="sng" algn="ctr">
                  <a:noFill/>
                  <a:prstDash val="solid"/>
                  <a:round/>
                  <a:headEnd type="none" w="med" len="med"/>
                  <a:tailEnd type="none" w="med" len="med"/>
                </a:ln>
                <a:solidFill>
                  <a:srgbClr val="0070C0"/>
                </a:solidFill>
                <a:uLnTx/>
                <a:uFillTx/>
                <a:latin typeface="+mj-lt"/>
              </a:rPr>
              <a:t>Working with Neo4j</a:t>
            </a:r>
          </a:p>
        </p:txBody>
      </p:sp>
      <p:sp>
        <p:nvSpPr>
          <p:cNvPr id="9219" name="Rectangle 1027">
            <a:extLst>
              <a:ext uri="{FF2B5EF4-FFF2-40B4-BE49-F238E27FC236}">
                <a16:creationId xmlns:a16="http://schemas.microsoft.com/office/drawing/2014/main" id="{6715BC53-7417-43BC-91C8-A571FDE5BDA9}"/>
              </a:ext>
            </a:extLst>
          </p:cNvPr>
          <p:cNvSpPr>
            <a:spLocks noGrp="1" noChangeArrowheads="1"/>
          </p:cNvSpPr>
          <p:nvPr>
            <p:ph type="subTitle" idx="1"/>
          </p:nvPr>
        </p:nvSpPr>
        <p:spPr/>
        <p:txBody>
          <a:bodyPr/>
          <a:lstStyle/>
          <a:p>
            <a:pPr marL="0" marR="0" lvl="0" indent="0" algn="ctr" defTabSz="914400" fontAlgn="base">
              <a:lnSpc>
                <a:spcPct val="90000"/>
              </a:lnSpc>
              <a:spcBef>
                <a:spcPct val="20000"/>
              </a:spcBef>
              <a:spcAft>
                <a:spcPct val="0"/>
              </a:spcAft>
              <a:buSzTx/>
              <a:buNone/>
              <a:defRPr kumimoji="0" sz="1773"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defRPr>
            </a:pP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School of Engineering and Computing Sciences</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t>Fall 2020</a:t>
            </a:r>
            <a:br>
              <a:rPr kumimoji="0" lang="en-US" altLang="en-US" sz="1680" b="0" i="0" u="none" strike="noStrike" kern="1200" cap="none" spc="0" normalizeH="0" baseline="0" noProof="0">
                <a:ln w="9525" cap="flat" cmpd="sng" algn="ctr">
                  <a:noFill/>
                  <a:prstDash val="solid"/>
                  <a:round/>
                  <a:headEnd type="none" w="med" len="med"/>
                  <a:tailEnd type="none" w="med" len="med"/>
                </a:ln>
                <a:solidFill>
                  <a:srgbClr val="000000"/>
                </a:solidFill>
                <a:uLnTx/>
                <a:uFillTx/>
                <a:latin typeface="Segoe UI" panose="020b0502040204020203" pitchFamily="34" charset="0"/>
                <a:ea typeface="+mn-ea"/>
                <a:cs typeface="Segoe UI" panose="020b0502040204020203" pitchFamily="34" charset="0"/>
                <a:sym typeface="Wingdings" charset="2"/>
              </a:rPr>
            </a:br>
            <a:endParaRPr lang="en-US" altLang="en-US" sz="1680" i="1">
              <a:latin typeface="Candara" panose="020e0502030303020204" pitchFamily="34" charset="0"/>
            </a:endParaRPr>
          </a:p>
        </p:txBody>
      </p:sp>
      <p:sp>
        <p:nvSpPr>
          <p:cNvPr id="5" name="Text Placeholder 3">
            <a:extLst>
              <a:ext uri="{FF2B5EF4-FFF2-40B4-BE49-F238E27FC236}">
                <a16:creationId xmlns:a16="http://schemas.microsoft.com/office/drawing/2014/main" id="{F64681CD-4D97-418E-B323-0E49D53994DE}"/>
              </a:ext>
            </a:extLst>
          </p:cNvPr>
          <p:cNvSpPr txBox="1"/>
          <p:nvPr/>
        </p:nvSpPr>
        <p:spPr>
          <a:xfrm>
            <a:off x="1744980" y="4495800"/>
            <a:ext cx="5440680" cy="1050502"/>
          </a:xfrm>
          <a:prstGeom prst="rect">
            <a:avLst/>
          </a:prstGeom>
        </p:spPr>
        <p:txBody>
          <a:bodyPr/>
          <a:lstStyle>
            <a:defPPr>
              <a:defRPr lang="en-US"/>
            </a:defPPr>
            <a:lvl1pPr marL="342900" indent="-342900" algn="l" defTabSz="914400" rtl="0" eaLnBrk="0" fontAlgn="base" latinLnBrk="0" hangingPunct="0">
              <a:spcBef>
                <a:spcPct val="20000"/>
              </a:spcBef>
              <a:spcAft>
                <a:spcPct val="0"/>
              </a:spcAft>
              <a:buChar char="•"/>
              <a:defRPr sz="2600" kern="1200">
                <a:solidFill>
                  <a:srgbClr val="222222"/>
                </a:solidFill>
                <a:latin typeface="+mn-lt"/>
                <a:ea typeface="+mn-ea"/>
                <a:cs typeface="+mn-cs"/>
              </a:defRPr>
            </a:lvl1pPr>
            <a:lvl2pPr marL="742950" indent="-285750" algn="l" defTabSz="914400" rtl="0" eaLnBrk="0" fontAlgn="base" latinLnBrk="0" hangingPunct="0">
              <a:spcBef>
                <a:spcPct val="20000"/>
              </a:spcBef>
              <a:spcAft>
                <a:spcPct val="0"/>
              </a:spcAft>
              <a:buChar char="–"/>
              <a:defRPr sz="2400" kern="1200">
                <a:solidFill>
                  <a:srgbClr val="222222"/>
                </a:solidFill>
                <a:latin typeface="+mn-lt"/>
                <a:ea typeface="+mn-ea"/>
                <a:cs typeface="Arial" pitchFamily="34" charset="0"/>
              </a:defRPr>
            </a:lvl2pPr>
            <a:lvl3pPr marL="11430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3pPr>
            <a:lvl4pPr marL="1600200" indent="-228600" algn="l" defTabSz="914400" rtl="0" eaLnBrk="0" fontAlgn="base" latinLnBrk="0" hangingPunct="0">
              <a:spcBef>
                <a:spcPct val="20000"/>
              </a:spcBef>
              <a:spcAft>
                <a:spcPct val="0"/>
              </a:spcAft>
              <a:buChar char="–"/>
              <a:defRPr sz="2200" kern="1200">
                <a:solidFill>
                  <a:srgbClr val="222222"/>
                </a:solidFill>
                <a:latin typeface="+mn-lt"/>
                <a:ea typeface="+mn-ea"/>
                <a:cs typeface="Arial" pitchFamily="34" charset="0"/>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Dr. Stan Ustymenko</a:t>
            </a:r>
          </a:p>
          <a:p>
            <a:pPr marL="0" marR="0" lvl="0" indent="0" algn="ctr" defTabSz="640057" rtl="0" eaLnBrk="0" fontAlgn="base" latinLnBrk="0" hangingPunct="0">
              <a:lnSpc>
                <a:spcPct val="100000"/>
              </a:lnSpc>
              <a:spcBef>
                <a:spcPct val="20000"/>
              </a:spcBef>
              <a:spcAft>
                <a:spcPct val="0"/>
              </a:spcAft>
              <a:buClrTx/>
              <a:buSzTx/>
              <a:buFontTx/>
              <a:buNone/>
              <a:defRPr kumimoji="0" sz="2600" b="0" i="0" normalizeH="0" noProof="0">
                <a:solidFill>
                  <a:srgbClr val="222222"/>
                </a:solidFill>
                <a:uLnTx/>
                <a:uFillTx/>
                <a:latin typeface="+mn-lt"/>
                <a:ea typeface="+mn-ea"/>
                <a:cs typeface="+mn-cs"/>
              </a:defRPr>
            </a:pPr>
            <a:r>
              <a:rPr kumimoji="0" lang="en-US" altLang="en-US" sz="1820" b="0" i="0" u="none" strike="noStrike" kern="0" cap="none" spc="0" normalizeH="0" baseline="0" noProof="0">
                <a:ln>
                  <a:noFill/>
                </a:ln>
                <a:solidFill>
                  <a:srgbClr val="222222"/>
                </a:solidFill>
                <a:effectLst/>
                <a:uLnTx/>
                <a:uFillTx/>
                <a:latin typeface="Arial" pitchFamily="34" charset="0"/>
                <a:ea typeface="+mn-ea"/>
                <a:cs typeface="+mn-cs"/>
                <a:sym typeface="Arial" pitchFamily="34" charset="0"/>
              </a:rPr>
              <a:t>stanislav.ustymenko@tamucc.edu</a:t>
            </a:r>
          </a:p>
        </p:txBody>
      </p:sp>
    </p:spTree>
  </p:cSld>
  <p:clrMapOvr>
    <a:masterClrMapping/>
  </p:clrMapOvr>
  <p:transition/>
  <p:timing/>
</p:sld>
</file>

<file path=ppt/slides/slide5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Subtitle 2"/>
          <p:cNvSpPr>
            <a:spLocks noGrp="1"/>
          </p:cNvSpPr>
          <p:nvPr>
            <p:ph type="subTitle" idx="1"/>
          </p:nvPr>
        </p:nvSpPr>
        <p:spPr/>
        <p:txBody>
          <a:bodyPr/>
          <a:lstStyle/>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Appendix Q (online)</a:t>
            </a:r>
          </a:p>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Working with Neo4j</a:t>
            </a:r>
          </a:p>
        </p:txBody>
      </p:sp>
    </p:spTree>
  </p:cSld>
  <p:clrMapOvr>
    <a:masterClrMapping/>
  </p:clrMapOvr>
  <p:transition/>
  <p:timing/>
</p:sld>
</file>

<file path=ppt/slides/slide5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14339" name="Content Placeholder 2"/>
          <p:cNvSpPr>
            <a:spLocks noGrp="1"/>
          </p:cNvSpPr>
          <p:nvPr>
            <p:ph idx="1"/>
          </p:nvPr>
        </p:nvSpPr>
        <p:spPr>
          <a:xfrm>
            <a:off x="365125" y="1538818"/>
            <a:ext cx="8415338" cy="1395767"/>
          </a:xfrm>
        </p:spPr>
        <p:txBody>
          <a:bodyPr/>
          <a:lstStyle/>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Understand how to work with graph databases using Neo4j</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Understand Neo4j graphs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MongoDB databases and collections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Insert, delete, update data</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Queries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timing/>
</p:sld>
</file>

<file path=ppt/slides/slide5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5" name="Rectangle 2"/>
          <p:cNvSpPr>
            <a:spLocks noGrp="1"/>
          </p:cNvSpPr>
          <p:nvPr>
            <p:ph type="title"/>
          </p:nvPr>
        </p:nvSpPr>
        <p:spPr>
          <a:xfrm>
            <a:off x="990601" y="90488"/>
            <a:ext cx="6477000" cy="823912"/>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Motivations</a:t>
            </a:r>
          </a:p>
        </p:txBody>
      </p:sp>
      <p:sp>
        <p:nvSpPr>
          <p:cNvPr id="35843" name="Rectangle 3"/>
          <p:cNvSpPr>
            <a:spLocks noGrp="1"/>
          </p:cNvSpPr>
          <p:nvPr>
            <p:ph idx="1"/>
          </p:nvPr>
        </p:nvSpPr>
        <p:spPr>
          <a:xfrm>
            <a:off x="685800" y="1219200"/>
            <a:ext cx="7942263" cy="5334000"/>
          </a:xfrm>
        </p:spPr>
        <p:txBody>
          <a:bodyPr rtlCol="0">
            <a:normAutofit/>
          </a:bodyPr>
          <a:lstStyle/>
          <a:p>
            <a:pPr marL="171450" marR="0" lvl="0" indent="-171450" algn="l" defTabSz="914400" fontAlgn="auto">
              <a:lnSpc>
                <a:spcPct val="95000"/>
              </a:lnSpc>
              <a:spcBef>
                <a:spcPts val="1200"/>
              </a:spcBef>
              <a:spcAft>
                <a:spcPct val="0"/>
              </a:spcAft>
              <a:buSzTx/>
              <a:buFont typeface="Wingdings 3" charset="2"/>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z="1900">
              <a:solidFill>
                <a:schemeClr val="tx1">
                  <a:lumMod val="75000"/>
                  <a:lumOff val="25000"/>
                </a:schemeClr>
              </a:solidFill>
            </a:endParaRPr>
          </a:p>
          <a:p>
            <a:pPr marL="800100" marR="0" lvl="1" indent="-34290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Conventional DBMS deal with entities and relationships</a:t>
            </a:r>
          </a:p>
          <a:p>
            <a:pPr marL="971550" marR="0" lvl="2" indent="-3429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overhead</a:t>
            </a:r>
          </a:p>
          <a:p>
            <a:pPr marL="971550" marR="0" lvl="2" indent="-3429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Joins: need both entities and relationships to do useful queries</a:t>
            </a:r>
          </a:p>
          <a:p>
            <a:pPr marL="800100" marR="0" lvl="1" indent="-34290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Most NoSQL solutions focus on storage and performance issues this brings</a:t>
            </a:r>
          </a:p>
          <a:p>
            <a:pPr marL="971550" marR="0" lvl="2" indent="-3429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Hadoop</a:t>
            </a:r>
          </a:p>
          <a:p>
            <a:pPr marL="971550" marR="0" lvl="2" indent="-3429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chemeClr val="tx1">
                    <a:lumMod val="75000"/>
                    <a:lumOff val="25000"/>
                  </a:schemeClr>
                </a:solidFill>
                <a:uLnTx/>
                <a:uFillTx/>
                <a:latin typeface="+mn-lt"/>
                <a:ea typeface="+mn-ea"/>
                <a:cs typeface="+mn-cs"/>
                <a:sym typeface="Wingdings" charset="2"/>
              </a:rPr>
              <a:t>MongoDB</a:t>
            </a:r>
          </a:p>
          <a:p>
            <a:pPr marL="800100" marR="0" lvl="1" indent="-34290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Aggregate-aware: keep relevant data together to do away with joins and enable distributed storage</a:t>
            </a:r>
            <a:endParaRPr lang="en-US" sz="2400">
              <a:solidFill>
                <a:schemeClr val="tx1">
                  <a:lumMod val="75000"/>
                  <a:lumOff val="25000"/>
                </a:schemeClr>
              </a:solidFill>
            </a:endParaRPr>
          </a:p>
        </p:txBody>
      </p:sp>
    </p:spTree>
  </p:cSld>
  <p:clrMapOvr>
    <a:masterClrMapping/>
  </p:clrMapOvr>
  <p:transition/>
  <p:timing/>
</p:sld>
</file>

<file path=ppt/slides/slide5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47AD58F8-481F-4B92-9B51-B58B3C22EA7E}"/>
              </a:ext>
            </a:extLst>
          </p:cNvPr>
          <p:cNvSpPr>
            <a:spLocks noGrp="1"/>
          </p:cNvSpPr>
          <p:nvPr>
            <p:ph idx="1"/>
          </p:nvPr>
        </p:nvSpPr>
        <p:spPr>
          <a:xfrm>
            <a:off x="1143000" y="1670057"/>
            <a:ext cx="6858000" cy="284077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This works great UNTIL data heavily depends on links between things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Social networks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whole area of graph algorithms and “Internet mathematics”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Neo4j goes into opposite direction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Emphasize relationships, not entities</a:t>
            </a:r>
          </a:p>
        </p:txBody>
      </p:sp>
      <p:sp>
        <p:nvSpPr>
          <p:cNvPr id="3" name="Title 2">
            <a:extLst>
              <a:ext uri="{FF2B5EF4-FFF2-40B4-BE49-F238E27FC236}">
                <a16:creationId xmlns:a16="http://schemas.microsoft.com/office/drawing/2014/main" id="{B0D1B238-8635-4009-B97A-2617FB6DDC55}"/>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Motivation</a:t>
            </a:r>
          </a:p>
        </p:txBody>
      </p:sp>
      <p:sp>
        <p:nvSpPr>
          <p:cNvPr id="4" name="Footer Placeholder 3">
            <a:extLst>
              <a:ext uri="{FF2B5EF4-FFF2-40B4-BE49-F238E27FC236}">
                <a16:creationId xmlns:a16="http://schemas.microsoft.com/office/drawing/2014/main" id="{874BD979-B493-4937-B33D-B49C54E3A77C}"/>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42576826"/>
      </p:ext>
    </p:extLst>
  </p:cSld>
  <p:clrMapOvr>
    <a:masterClrMapping/>
  </p:clrMapOvr>
  <p:transition/>
  <p:timing/>
</p:sld>
</file>

<file path=ppt/slides/slide5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Neo4j</a:t>
            </a:r>
          </a:p>
        </p:txBody>
      </p:sp>
      <p:sp>
        <p:nvSpPr>
          <p:cNvPr id="2" name="Content Placeholder 1"/>
          <p:cNvSpPr>
            <a:spLocks noGrp="1"/>
          </p:cNvSpPr>
          <p:nvPr>
            <p:ph idx="1"/>
          </p:nvPr>
        </p:nvSpPr>
        <p:spPr>
          <a:xfrm>
            <a:off x="365125" y="1538818"/>
            <a:ext cx="8415338" cy="200054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Fastest-growing NoSQL solution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Has quite a bit of ground to cover to catch up to MongoDB</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Native graph storage and processing</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ACID-compliant transactions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Declarative query language called </a:t>
            </a:r>
            <a:r>
              <a:rPr kumimoji="0" lang="en-US" sz="2200" b="1" i="1"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Cypher</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38980919"/>
      </p:ext>
    </p:extLst>
  </p:cSld>
  <p:clrMapOvr>
    <a:masterClrMapping/>
  </p:clrMapOvr>
  <p:transition/>
  <p:timing/>
</p:sld>
</file>

<file path=ppt/slides/slide5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CE9BC0A3-4384-40F5-8004-C0AF55E79F59}"/>
              </a:ext>
            </a:extLst>
          </p:cNvPr>
          <p:cNvSpPr>
            <a:spLocks noGrp="1"/>
          </p:cNvSpPr>
          <p:nvPr>
            <p:ph idx="1"/>
          </p:nvPr>
        </p:nvSpPr>
        <p:spPr>
          <a:xfrm>
            <a:off x="365125" y="1538818"/>
            <a:ext cx="8415338" cy="205133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 databases store data on relationship-rich data as a collection of nodes and edges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Properties: like attributes; they are the data that we need to store about the node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Traversal: query in a graph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Graphs are ancient mathematical formalism</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FEAB4344-861C-4746-9601-81CB304A808C}"/>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Graph data model</a:t>
            </a:r>
          </a:p>
        </p:txBody>
      </p:sp>
      <p:sp>
        <p:nvSpPr>
          <p:cNvPr id="4" name="Footer Placeholder 3">
            <a:extLst>
              <a:ext uri="{FF2B5EF4-FFF2-40B4-BE49-F238E27FC236}">
                <a16:creationId xmlns:a16="http://schemas.microsoft.com/office/drawing/2014/main" id="{99AEA081-4974-4F64-8072-8B656A4FD625}"/>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1026" name="Picture 2" descr="Eulerian and Hamiltonian Graphs">
            <a:extLst>
              <a:ext uri="{FF2B5EF4-FFF2-40B4-BE49-F238E27FC236}">
                <a16:creationId xmlns:a16="http://schemas.microsoft.com/office/drawing/2014/main" id="{907BBDFA-8BFA-4305-9BE6-64DC3371EF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0600" y="3793813"/>
            <a:ext cx="3390900" cy="1724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Doodle Honors Mathematician Leonhard Euler – National Geographic  Society Newsroom">
            <a:extLst>
              <a:ext uri="{FF2B5EF4-FFF2-40B4-BE49-F238E27FC236}">
                <a16:creationId xmlns:a16="http://schemas.microsoft.com/office/drawing/2014/main" id="{11A49904-87A7-49EF-B150-66774C5314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2948505"/>
            <a:ext cx="2286000" cy="352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740496"/>
      </p:ext>
    </p:extLst>
  </p:cSld>
  <p:clrMapOvr>
    <a:masterClrMapping/>
  </p:clrMapOvr>
  <p:transition/>
  <p:timing/>
</p:sld>
</file>

<file path=ppt/slides/slide5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62EB681-6659-49BC-A425-BF638A8B8BE8}"/>
              </a:ext>
            </a:extLst>
          </p:cNvPr>
          <p:cNvSpPr>
            <a:spLocks noGrp="1"/>
          </p:cNvSpPr>
          <p:nvPr>
            <p:ph idx="1"/>
          </p:nvPr>
        </p:nvSpPr>
        <p:spPr>
          <a:xfrm>
            <a:off x="365125" y="1538818"/>
            <a:ext cx="8415338" cy="197130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Node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Edge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Attribute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Can belong to either node or an edge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Natively, does not impose a schema</a:t>
            </a:r>
          </a:p>
        </p:txBody>
      </p:sp>
      <p:sp>
        <p:nvSpPr>
          <p:cNvPr id="3" name="Title 2">
            <a:extLst>
              <a:ext uri="{FF2B5EF4-FFF2-40B4-BE49-F238E27FC236}">
                <a16:creationId xmlns:a16="http://schemas.microsoft.com/office/drawing/2014/main" id="{9DA9C9F5-6FD1-4A50-B90E-97B857F97C82}"/>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Graph Data Model</a:t>
            </a:r>
          </a:p>
        </p:txBody>
      </p:sp>
      <p:sp>
        <p:nvSpPr>
          <p:cNvPr id="4" name="Footer Placeholder 3">
            <a:extLst>
              <a:ext uri="{FF2B5EF4-FFF2-40B4-BE49-F238E27FC236}">
                <a16:creationId xmlns:a16="http://schemas.microsoft.com/office/drawing/2014/main" id="{37651131-19DC-4D17-A01B-7B1EF678011A}"/>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51456229"/>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Java Database Connectivity (JDBC) (1 of 2)</a:t>
            </a:r>
          </a:p>
        </p:txBody>
      </p:sp>
      <p:sp>
        <p:nvSpPr>
          <p:cNvPr id="29699" name="Content Placeholder 2"/>
          <p:cNvSpPr>
            <a:spLocks noGrp="1"/>
          </p:cNvSpPr>
          <p:nvPr>
            <p:ph idx="1"/>
          </p:nvPr>
        </p:nvSpPr>
        <p:spPr>
          <a:xfrm>
            <a:off x="365125" y="1538818"/>
            <a:ext cx="8415338" cy="344094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Application programming interface that allows a Java program to interact with a wide range of data sources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Advantages of JDBC</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Company can leverage existing technology and personnel training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irect access to database server or access via database middleware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rogrammers can use their SQL skills to manipulate the data in the company's databases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a way to connect to databases through an ODBC driver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5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Graph Data Model</a:t>
            </a:r>
          </a:p>
        </p:txBody>
      </p:sp>
      <p:pic>
        <p:nvPicPr>
          <p:cNvPr id="4" name="Picture 3" descr="The primary components (nodes, edges, and properties) and interactions in a graph database are illustrated in Figure 14.11." title="Figure 14.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1295400"/>
            <a:ext cx="7318396" cy="4472354"/>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360987426"/>
      </p:ext>
    </p:extLst>
  </p:cSld>
  <p:clrMapOvr>
    <a:masterClrMapping/>
  </p:clrMapOvr>
  <p:transition/>
  <p:timing/>
</p:sld>
</file>

<file path=ppt/slides/slide5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30E7BB82-1958-447E-9215-B60996A933D5}"/>
              </a:ext>
            </a:extLst>
          </p:cNvPr>
          <p:cNvSpPr>
            <a:spLocks noGrp="1"/>
          </p:cNvSpPr>
          <p:nvPr>
            <p:ph idx="1"/>
          </p:nvPr>
        </p:nvSpPr>
        <p:spPr>
          <a:xfrm>
            <a:off x="365125" y="1538818"/>
            <a:ext cx="8415338" cy="394261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Imagine a database of persons with social relations between them</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Retrieving sets of friends requires 2 recursive joins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Going beyond 1 degree of friendship already taxing</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What if relations are transitive?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Infinite joins?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What if we want to find all the shortest paths between nodes?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“6 degrees of Kevin Bacon”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whole field of graph algorithms already exist forever (tracing back to Euler in 17xx); what was lacking is storage and querying mechanism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That’s Node4j</a:t>
            </a:r>
          </a:p>
        </p:txBody>
      </p:sp>
      <p:sp>
        <p:nvSpPr>
          <p:cNvPr id="3" name="Title 2">
            <a:extLst>
              <a:ext uri="{FF2B5EF4-FFF2-40B4-BE49-F238E27FC236}">
                <a16:creationId xmlns:a16="http://schemas.microsoft.com/office/drawing/2014/main" id="{62D4E2D4-A08D-4BF7-A105-F494CB0CBE9F}"/>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Graph vs. Relational</a:t>
            </a:r>
          </a:p>
        </p:txBody>
      </p:sp>
      <p:sp>
        <p:nvSpPr>
          <p:cNvPr id="4" name="Footer Placeholder 3">
            <a:extLst>
              <a:ext uri="{FF2B5EF4-FFF2-40B4-BE49-F238E27FC236}">
                <a16:creationId xmlns:a16="http://schemas.microsoft.com/office/drawing/2014/main" id="{0C43007F-89EC-4CCD-B335-FE2729D679E0}"/>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384792471"/>
      </p:ext>
    </p:extLst>
  </p:cSld>
  <p:clrMapOvr>
    <a:masterClrMapping/>
  </p:clrMapOvr>
  <p:transition/>
  <p:timing/>
</p:sld>
</file>

<file path=ppt/slides/slide5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Graph Databases Using Neo4j (1 of 3)</a:t>
            </a:r>
          </a:p>
        </p:txBody>
      </p:sp>
      <p:sp>
        <p:nvSpPr>
          <p:cNvPr id="2" name="Content Placeholder 1"/>
          <p:cNvSpPr>
            <a:spLocks noGrp="1"/>
          </p:cNvSpPr>
          <p:nvPr>
            <p:ph idx="1"/>
          </p:nvPr>
        </p:nvSpPr>
        <p:spPr>
          <a:xfrm>
            <a:off x="365125" y="1538818"/>
            <a:ext cx="8415338" cy="392107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Even though Neo4j is not yet as widely adopted as MongoDB, it has been one of the fastest growing NoSQL databases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 databases still work with concepts similar to entities and relationships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Focus is on the relationships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 databases are used in environments with complex relationships among entities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Heavily reliant on interdependence among their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Neo4j provides several interface options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Designed with Java programming in mind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Creating nodes in Neo4j</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Nodes in a graph database correspond to entity instances in a relational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Cypher is the interactive, declarative query language in Neo4j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Nodes and relationships are created using a CREATE command</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524243016"/>
      </p:ext>
    </p:extLst>
  </p:cSld>
  <p:clrMapOvr>
    <a:masterClrMapping/>
  </p:clrMapOvr>
  <p:transition/>
  <p:timing/>
</p:sld>
</file>

<file path=ppt/slides/slide5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Graph Databases Using Neo4j (2 of 3)</a:t>
            </a:r>
          </a:p>
        </p:txBody>
      </p:sp>
      <p:sp>
        <p:nvSpPr>
          <p:cNvPr id="2" name="Content Placeholder 1"/>
          <p:cNvSpPr>
            <a:spLocks noGrp="1"/>
          </p:cNvSpPr>
          <p:nvPr>
            <p:ph idx="1"/>
          </p:nvPr>
        </p:nvSpPr>
        <p:spPr>
          <a:xfrm>
            <a:off x="365125" y="1538818"/>
            <a:ext cx="8415338" cy="165276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Refer to the text for examples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Using the CREATE command to create a member node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Retrieving node data with MATCH and WHERE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Retrieving relationship data with MATCH and WHERE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709686491"/>
      </p:ext>
    </p:extLst>
  </p:cSld>
  <p:clrMapOvr>
    <a:masterClrMapping/>
  </p:clrMapOvr>
  <p:transition/>
  <p:timing/>
</p:sld>
</file>

<file path=ppt/slides/slide5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Graph Databases Using Neo4j (3 of 3)</a:t>
            </a:r>
          </a:p>
        </p:txBody>
      </p:sp>
      <p:pic>
        <p:nvPicPr>
          <p:cNvPr id="5" name="Picture 4" descr="Figure 14.13 provides an example of a Neo4j query using a MATCH/WHERE/RETURN command.&#10;" title="Figure 14.13"/>
          <p:cNvPicPr>
            <a:picLocks noChangeAspect="1"/>
          </p:cNvPicPr>
          <p:nvPr/>
        </p:nvPicPr>
        <p:blipFill>
          <a:blip r:embed="rId2"/>
          <a:stretch>
            <a:fillRect/>
          </a:stretch>
        </p:blipFill>
        <p:spPr>
          <a:xfrm>
            <a:off x="533400" y="1600200"/>
            <a:ext cx="8036251" cy="4343400"/>
          </a:xfrm>
          <a:prstGeom prst="rect">
            <a:avLst/>
          </a:prstGeo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42662092"/>
      </p:ext>
    </p:extLst>
  </p:cSld>
  <p:clrMapOvr>
    <a:masterClrMapping/>
  </p:clrMapOvr>
  <p:transition/>
  <p:timing/>
</p:sld>
</file>

<file path=ppt/slides/slide5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D740A105-2ED5-48AA-BC48-F1E4E30B73A8}"/>
              </a:ext>
            </a:extLst>
          </p:cNvPr>
          <p:cNvSpPr>
            <a:spLocks noGrp="1"/>
          </p:cNvSpPr>
          <p:nvPr>
            <p:ph idx="1"/>
          </p:nvPr>
        </p:nvSpPr>
        <p:spPr>
          <a:xfrm>
            <a:off x="365125" y="1538818"/>
            <a:ext cx="6950075" cy="291772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Multiple interfaces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Focus on working with Java, so Java API is the original interface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Text-based shell added later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Has both REST-based Web Services connection and Web-based user interface</a:t>
            </a:r>
          </a:p>
        </p:txBody>
      </p:sp>
      <p:sp>
        <p:nvSpPr>
          <p:cNvPr id="3" name="Title 2">
            <a:extLst>
              <a:ext uri="{FF2B5EF4-FFF2-40B4-BE49-F238E27FC236}">
                <a16:creationId xmlns:a16="http://schemas.microsoft.com/office/drawing/2014/main" id="{AE557011-5930-4D96-9360-0006C4DA3966}"/>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Neo4j</a:t>
            </a:r>
          </a:p>
        </p:txBody>
      </p:sp>
      <p:sp>
        <p:nvSpPr>
          <p:cNvPr id="4" name="Footer Placeholder 3">
            <a:extLst>
              <a:ext uri="{FF2B5EF4-FFF2-40B4-BE49-F238E27FC236}">
                <a16:creationId xmlns:a16="http://schemas.microsoft.com/office/drawing/2014/main" id="{34224D94-6453-4F64-B6AB-C66A038A7002}"/>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48372967"/>
      </p:ext>
    </p:extLst>
  </p:cSld>
  <p:clrMapOvr>
    <a:masterClrMapping/>
  </p:clrMapOvr>
  <p:transition/>
  <p:timing/>
</p:sld>
</file>

<file path=ppt/slides/slide5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E05797A-6F08-4862-8CAA-493C3C5FAAAC}"/>
              </a:ext>
            </a:extLst>
          </p:cNvPr>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3" name="Title 2">
            <a:extLst>
              <a:ext uri="{FF2B5EF4-FFF2-40B4-BE49-F238E27FC236}">
                <a16:creationId xmlns:a16="http://schemas.microsoft.com/office/drawing/2014/main" id="{4E9B1BE9-93DE-4171-B196-3DDA58423514}"/>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Web-based interface</a:t>
            </a:r>
          </a:p>
        </p:txBody>
      </p:sp>
      <p:sp>
        <p:nvSpPr>
          <p:cNvPr id="4" name="Footer Placeholder 3">
            <a:extLst>
              <a:ext uri="{FF2B5EF4-FFF2-40B4-BE49-F238E27FC236}">
                <a16:creationId xmlns:a16="http://schemas.microsoft.com/office/drawing/2014/main" id="{232E0E9B-7DF7-4544-9C83-5DE48515215D}"/>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6" name="Picture 5">
            <a:extLst>
              <a:ext uri="{FF2B5EF4-FFF2-40B4-BE49-F238E27FC236}">
                <a16:creationId xmlns:a16="http://schemas.microsoft.com/office/drawing/2014/main" id="{C751A4A3-4981-4042-A4F8-52986C8A960D}"/>
              </a:ext>
            </a:extLst>
          </p:cNvPr>
          <p:cNvPicPr>
            <a:picLocks noChangeAspect="1"/>
          </p:cNvPicPr>
          <p:nvPr/>
        </p:nvPicPr>
        <p:blipFill>
          <a:blip r:embed="rId2"/>
          <a:stretch>
            <a:fillRect/>
          </a:stretch>
        </p:blipFill>
        <p:spPr>
          <a:xfrm>
            <a:off x="4439" y="1371600"/>
            <a:ext cx="9144000" cy="4332481"/>
          </a:xfrm>
          <a:prstGeom prst="rect">
            <a:avLst/>
          </a:prstGeom>
        </p:spPr>
      </p:pic>
    </p:spTree>
    <p:extLst>
      <p:ext uri="{BB962C8B-B14F-4D97-AF65-F5344CB8AC3E}">
        <p14:creationId xmlns:p14="http://schemas.microsoft.com/office/powerpoint/2010/main" val="1707753365"/>
      </p:ext>
    </p:extLst>
  </p:cSld>
  <p:clrMapOvr>
    <a:masterClrMapping/>
  </p:clrMapOvr>
  <p:transition/>
  <p:timing/>
</p:sld>
</file>

<file path=ppt/slides/slide5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AE557011-5930-4D96-9360-0006C4DA3966}"/>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Working with Neo4j: creating a node</a:t>
            </a:r>
          </a:p>
        </p:txBody>
      </p:sp>
      <p:sp>
        <p:nvSpPr>
          <p:cNvPr id="4" name="Footer Placeholder 3">
            <a:extLst>
              <a:ext uri="{FF2B5EF4-FFF2-40B4-BE49-F238E27FC236}">
                <a16:creationId xmlns:a16="http://schemas.microsoft.com/office/drawing/2014/main" id="{34224D94-6453-4F64-B6AB-C66A038A7002}"/>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6" name="Picture 5">
            <a:extLst>
              <a:ext uri="{FF2B5EF4-FFF2-40B4-BE49-F238E27FC236}">
                <a16:creationId xmlns:a16="http://schemas.microsoft.com/office/drawing/2014/main" id="{5506D755-E2EC-4C1E-A1D5-90EA20DAB33D}"/>
              </a:ext>
            </a:extLst>
          </p:cNvPr>
          <p:cNvPicPr>
            <a:picLocks noChangeAspect="1"/>
          </p:cNvPicPr>
          <p:nvPr/>
        </p:nvPicPr>
        <p:blipFill>
          <a:blip r:embed="rId2"/>
          <a:stretch>
            <a:fillRect/>
          </a:stretch>
        </p:blipFill>
        <p:spPr>
          <a:xfrm>
            <a:off x="152400" y="1447799"/>
            <a:ext cx="8809196" cy="4665687"/>
          </a:xfrm>
          <a:prstGeom prst="rect">
            <a:avLst/>
          </a:prstGeom>
        </p:spPr>
      </p:pic>
    </p:spTree>
    <p:extLst>
      <p:ext uri="{BB962C8B-B14F-4D97-AF65-F5344CB8AC3E}">
        <p14:creationId xmlns:p14="http://schemas.microsoft.com/office/powerpoint/2010/main" val="4137605986"/>
      </p:ext>
    </p:extLst>
  </p:cSld>
  <p:clrMapOvr>
    <a:masterClrMapping/>
  </p:clrMapOvr>
  <p:transition/>
  <p:timing/>
</p:sld>
</file>

<file path=ppt/slides/slide5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6806DBCF-F9BE-4316-9786-2EEA3C725C3A}"/>
              </a:ext>
            </a:extLst>
          </p:cNvPr>
          <p:cNvSpPr>
            <a:spLocks noGrp="1"/>
          </p:cNvSpPr>
          <p:nvPr>
            <p:ph idx="1"/>
          </p:nvPr>
        </p:nvSpPr>
        <p:spPr>
          <a:xfrm>
            <a:off x="365125" y="1538818"/>
            <a:ext cx="8415338" cy="353635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1 label, 1 node, 3 properties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 edges (yet)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Label: analogous to a tag in MongoDB</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Closest thing to a “table”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Node: a record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Conceptually, don’t have to belong to a single “label”:</a:t>
            </a:r>
          </a:p>
          <a:p>
            <a:pPr marL="400050" marR="0" lvl="2" indent="0" algn="l" defTabSz="914400" fontAlgn="auto">
              <a:lnSpc>
                <a:spcPct val="95000"/>
              </a:lnSpc>
              <a:spcBef>
                <a:spcPct val="20000"/>
              </a:spcBef>
              <a:spcAft>
                <a:spcPct val="0"/>
              </a:spcAft>
              <a:buSzTx/>
              <a:buNone/>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2" indent="0" algn="l" defTabSz="914400" fontAlgn="auto">
              <a:lnSpc>
                <a:spcPct val="95000"/>
              </a:lnSpc>
              <a:spcBef>
                <a:spcPct val="20000"/>
              </a:spcBef>
              <a:spcAft>
                <a:spcPct val="0"/>
              </a:spcAft>
              <a:buSzTx/>
              <a:buNone/>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 (new :Member:Owner {mid: 2, fname: “Mo”, lname: “Saleem”})</a:t>
            </a:r>
          </a:p>
          <a:p>
            <a:pPr marL="400050" marR="0" lvl="2" indent="0" algn="l" defTabSz="914400" fontAlgn="auto">
              <a:lnSpc>
                <a:spcPct val="95000"/>
              </a:lnSpc>
              <a:spcBef>
                <a:spcPct val="20000"/>
              </a:spcBef>
              <a:spcAft>
                <a:spcPct val="0"/>
              </a:spcAft>
              <a:buSzTx/>
              <a:buNone/>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new</a:t>
            </a:r>
          </a:p>
        </p:txBody>
      </p:sp>
      <p:sp>
        <p:nvSpPr>
          <p:cNvPr id="3" name="Title 2">
            <a:extLst>
              <a:ext uri="{FF2B5EF4-FFF2-40B4-BE49-F238E27FC236}">
                <a16:creationId xmlns:a16="http://schemas.microsoft.com/office/drawing/2014/main" id="{0C97FBEC-080E-4ECB-96DF-D830C66A9319}"/>
              </a:ext>
            </a:extLst>
          </p:cNvPr>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endParaRPr lang="en-US"/>
          </a:p>
        </p:txBody>
      </p:sp>
      <p:sp>
        <p:nvSpPr>
          <p:cNvPr id="4" name="Footer Placeholder 3">
            <a:extLst>
              <a:ext uri="{FF2B5EF4-FFF2-40B4-BE49-F238E27FC236}">
                <a16:creationId xmlns:a16="http://schemas.microsoft.com/office/drawing/2014/main" id="{B9E5308C-4454-49C0-A7C8-D68A01B05CE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4233633034"/>
      </p:ext>
    </p:extLst>
  </p:cSld>
  <p:clrMapOvr>
    <a:masterClrMapping/>
  </p:clrMapOvr>
  <p:transition/>
  <p:timing/>
</p:sld>
</file>

<file path=ppt/slides/slide5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B2BD78C3-3481-4FF5-8B45-09E745A31936}"/>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Viewing the new node</a:t>
            </a:r>
          </a:p>
        </p:txBody>
      </p:sp>
      <p:sp>
        <p:nvSpPr>
          <p:cNvPr id="4" name="Footer Placeholder 3">
            <a:extLst>
              <a:ext uri="{FF2B5EF4-FFF2-40B4-BE49-F238E27FC236}">
                <a16:creationId xmlns:a16="http://schemas.microsoft.com/office/drawing/2014/main" id="{5712A5BC-DB04-4020-938A-31A89DD2D530}"/>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73BDBE84-C2BD-4B6F-94C1-25FC4C2913C0}"/>
              </a:ext>
            </a:extLst>
          </p:cNvPr>
          <p:cNvPicPr>
            <a:picLocks noChangeAspect="1"/>
          </p:cNvPicPr>
          <p:nvPr/>
        </p:nvPicPr>
        <p:blipFill>
          <a:blip r:embed="rId2"/>
          <a:stretch>
            <a:fillRect/>
          </a:stretch>
        </p:blipFill>
        <p:spPr>
          <a:xfrm>
            <a:off x="609600" y="1171922"/>
            <a:ext cx="7546318" cy="4989936"/>
          </a:xfrm>
          <a:prstGeom prst="rect">
            <a:avLst/>
          </a:prstGeom>
        </p:spPr>
      </p:pic>
    </p:spTree>
    <p:extLst>
      <p:ext uri="{BB962C8B-B14F-4D97-AF65-F5344CB8AC3E}">
        <p14:creationId xmlns:p14="http://schemas.microsoft.com/office/powerpoint/2010/main" val="3383968629"/>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Java Database Connectivity (JDBC</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 (2 of 2)</a:t>
            </a:r>
          </a:p>
        </p:txBody>
      </p:sp>
      <p:pic>
        <p:nvPicPr>
          <p:cNvPr id="3" name="Picture 2" descr="Figure 15.7 depicts basic JDBC architecture and database access styles. " title="Figure 15.7 - JDBC Archite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95400"/>
            <a:ext cx="6342876" cy="4800600"/>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5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81D7B72-16F7-4CBB-9D80-C2C205F79C0B}"/>
              </a:ext>
            </a:extLst>
          </p:cNvPr>
          <p:cNvSpPr>
            <a:spLocks noGrp="1"/>
          </p:cNvSpPr>
          <p:nvPr>
            <p:ph idx="1"/>
          </p:nvPr>
        </p:nvSpPr>
        <p:spPr>
          <a:xfrm>
            <a:off x="365125" y="1538818"/>
            <a:ext cx="8415338" cy="267150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Suppose this node is created: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 (:Restaurant {rid: 1, name: “Joe’s Eatery”, city: “Browningville”})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update, we must first locate using MATCH command</a:t>
            </a:r>
          </a:p>
          <a:p>
            <a:pPr marL="742950" marR="0" lvl="4" indent="0" algn="l" defTabSz="914400" fontAlgn="auto">
              <a:lnSpc>
                <a:spcPct val="95000"/>
              </a:lnSpc>
              <a:spcBef>
                <a:spcPct val="20000"/>
              </a:spcBef>
              <a:spcAft>
                <a:spcPct val="0"/>
              </a:spcAft>
              <a:buSzTx/>
              <a:buNone/>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MATCH(r {rid: 1})</a:t>
            </a:r>
          </a:p>
          <a:p>
            <a:pPr marL="742950" marR="0" lvl="4" indent="0" algn="l" defTabSz="914400" fontAlgn="auto">
              <a:lnSpc>
                <a:spcPct val="95000"/>
              </a:lnSpc>
              <a:spcBef>
                <a:spcPct val="20000"/>
              </a:spcBef>
              <a:spcAft>
                <a:spcPct val="0"/>
              </a:spcAft>
              <a:buSzTx/>
              <a:buNone/>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SET r.city = “Brownville”, r.state = “OH”</a:t>
            </a:r>
          </a:p>
        </p:txBody>
      </p:sp>
      <p:sp>
        <p:nvSpPr>
          <p:cNvPr id="3" name="Title 2">
            <a:extLst>
              <a:ext uri="{FF2B5EF4-FFF2-40B4-BE49-F238E27FC236}">
                <a16:creationId xmlns:a16="http://schemas.microsoft.com/office/drawing/2014/main" id="{7C5FE687-8BAB-4080-AC29-C14D56344F65}"/>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Updating nodes</a:t>
            </a:r>
          </a:p>
        </p:txBody>
      </p:sp>
      <p:sp>
        <p:nvSpPr>
          <p:cNvPr id="4" name="Footer Placeholder 3">
            <a:extLst>
              <a:ext uri="{FF2B5EF4-FFF2-40B4-BE49-F238E27FC236}">
                <a16:creationId xmlns:a16="http://schemas.microsoft.com/office/drawing/2014/main" id="{7E4C3896-99D5-414E-9F9B-3D37EA5C3892}"/>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8CDEF7A5-0C09-4516-AA6C-F1CF9A6E80F7}"/>
              </a:ext>
            </a:extLst>
          </p:cNvPr>
          <p:cNvPicPr>
            <a:picLocks noChangeAspect="1"/>
          </p:cNvPicPr>
          <p:nvPr/>
        </p:nvPicPr>
        <p:blipFill>
          <a:blip r:embed="rId2"/>
          <a:stretch>
            <a:fillRect/>
          </a:stretch>
        </p:blipFill>
        <p:spPr>
          <a:xfrm>
            <a:off x="1066800" y="4495799"/>
            <a:ext cx="5311980" cy="1676401"/>
          </a:xfrm>
          <a:prstGeom prst="rect">
            <a:avLst/>
          </a:prstGeom>
        </p:spPr>
      </p:pic>
    </p:spTree>
    <p:extLst>
      <p:ext uri="{BB962C8B-B14F-4D97-AF65-F5344CB8AC3E}">
        <p14:creationId xmlns:p14="http://schemas.microsoft.com/office/powerpoint/2010/main" val="3525420990"/>
      </p:ext>
    </p:extLst>
  </p:cSld>
  <p:clrMapOvr>
    <a:masterClrMapping/>
  </p:clrMapOvr>
  <p:transition/>
  <p:timing/>
</p:sld>
</file>

<file path=ppt/slides/slide5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13DB3E1B-502B-4493-8155-461D3FCAF915}"/>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Updating node</a:t>
            </a:r>
          </a:p>
        </p:txBody>
      </p:sp>
      <p:sp>
        <p:nvSpPr>
          <p:cNvPr id="4" name="Footer Placeholder 3">
            <a:extLst>
              <a:ext uri="{FF2B5EF4-FFF2-40B4-BE49-F238E27FC236}">
                <a16:creationId xmlns:a16="http://schemas.microsoft.com/office/drawing/2014/main" id="{A376642D-CE50-4F87-87DD-2AC6546622EC}"/>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7787A806-66B2-480E-80D7-2053649D0C3F}"/>
              </a:ext>
            </a:extLst>
          </p:cNvPr>
          <p:cNvPicPr>
            <a:picLocks noChangeAspect="1"/>
          </p:cNvPicPr>
          <p:nvPr/>
        </p:nvPicPr>
        <p:blipFill>
          <a:blip r:embed="rId2"/>
          <a:stretch>
            <a:fillRect/>
          </a:stretch>
        </p:blipFill>
        <p:spPr>
          <a:xfrm>
            <a:off x="1597682" y="1281487"/>
            <a:ext cx="5050869" cy="5105400"/>
          </a:xfrm>
          <a:prstGeom prst="rect">
            <a:avLst/>
          </a:prstGeom>
        </p:spPr>
      </p:pic>
    </p:spTree>
    <p:extLst>
      <p:ext uri="{BB962C8B-B14F-4D97-AF65-F5344CB8AC3E}">
        <p14:creationId xmlns:p14="http://schemas.microsoft.com/office/powerpoint/2010/main" val="1421178387"/>
      </p:ext>
    </p:extLst>
  </p:cSld>
  <p:clrMapOvr>
    <a:masterClrMapping/>
  </p:clrMapOvr>
  <p:transition/>
  <p:timing/>
</p:sld>
</file>

<file path=ppt/slides/slide5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2E73BEBF-7807-431A-AE73-4B92AF67CAB7}"/>
              </a:ext>
            </a:extLst>
          </p:cNvPr>
          <p:cNvSpPr>
            <a:spLocks noGrp="1"/>
          </p:cNvSpPr>
          <p:nvPr>
            <p:ph idx="1"/>
          </p:nvPr>
        </p:nvSpPr>
        <p:spPr>
          <a:xfrm>
            <a:off x="365125" y="1538818"/>
            <a:ext cx="8415338" cy="738664"/>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(r {rid: 1})</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REMOVE r.city</a:t>
            </a:r>
            <a:endParaRPr lang="en-US"/>
          </a:p>
        </p:txBody>
      </p:sp>
      <p:sp>
        <p:nvSpPr>
          <p:cNvPr id="3" name="Title 2">
            <a:extLst>
              <a:ext uri="{FF2B5EF4-FFF2-40B4-BE49-F238E27FC236}">
                <a16:creationId xmlns:a16="http://schemas.microsoft.com/office/drawing/2014/main" id="{0D82FD09-CC51-4125-AB39-9B7601119424}"/>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Removing a property</a:t>
            </a:r>
          </a:p>
        </p:txBody>
      </p:sp>
      <p:sp>
        <p:nvSpPr>
          <p:cNvPr id="4" name="Footer Placeholder 3">
            <a:extLst>
              <a:ext uri="{FF2B5EF4-FFF2-40B4-BE49-F238E27FC236}">
                <a16:creationId xmlns:a16="http://schemas.microsoft.com/office/drawing/2014/main" id="{DDC04329-2467-4089-B4B3-A98B0411BD94}"/>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BB365750-F705-4523-9E59-93E330F876BC}"/>
              </a:ext>
            </a:extLst>
          </p:cNvPr>
          <p:cNvPicPr>
            <a:picLocks noChangeAspect="1"/>
          </p:cNvPicPr>
          <p:nvPr/>
        </p:nvPicPr>
        <p:blipFill>
          <a:blip r:embed="rId2"/>
          <a:stretch>
            <a:fillRect/>
          </a:stretch>
        </p:blipFill>
        <p:spPr>
          <a:xfrm>
            <a:off x="2702528" y="1908150"/>
            <a:ext cx="4917472" cy="4408208"/>
          </a:xfrm>
          <a:prstGeom prst="rect">
            <a:avLst/>
          </a:prstGeom>
        </p:spPr>
      </p:pic>
    </p:spTree>
    <p:extLst>
      <p:ext uri="{BB962C8B-B14F-4D97-AF65-F5344CB8AC3E}">
        <p14:creationId xmlns:p14="http://schemas.microsoft.com/office/powerpoint/2010/main" val="649091167"/>
      </p:ext>
    </p:extLst>
  </p:cSld>
  <p:clrMapOvr>
    <a:masterClrMapping/>
  </p:clrMapOvr>
  <p:transition/>
  <p:timing/>
</p:sld>
</file>

<file path=ppt/slides/slide5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44CFC7D1-38AE-4AF7-8DE8-20C4355B996C}"/>
              </a:ext>
            </a:extLst>
          </p:cNvPr>
          <p:cNvSpPr>
            <a:spLocks noGrp="1"/>
          </p:cNvSpPr>
          <p:nvPr>
            <p:ph idx="1"/>
          </p:nvPr>
        </p:nvSpPr>
        <p:spPr>
          <a:xfrm>
            <a:off x="838199" y="1538818"/>
            <a:ext cx="7942263" cy="1184940"/>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pt-BR" sz="2000" b="0" i="0" u="none" strike="noStrike" kern="1200" cap="none" spc="0" normalizeH="0" baseline="0" noProof="0">
                <a:ln w="9525" cap="flat" cmpd="sng" algn="ctr">
                  <a:noFill/>
                  <a:prstDash val="solid"/>
                  <a:round/>
                  <a:headEnd type="none" w="med" len="med"/>
                  <a:tailEnd type="none" w="med" len="med"/>
                </a:ln>
                <a:solidFill>
                  <a:srgbClr val="FF0000"/>
                </a:solidFill>
                <a:uLnTx/>
                <a:uFillTx/>
                <a:latin typeface="+mn-lt"/>
                <a:ea typeface="+mn-ea"/>
                <a:cs typeface="+mn-cs"/>
                <a:sym typeface="Wingdings" charset="2"/>
              </a:rPr>
              <a:t>Pattern matching: </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pt-BR"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(m {mid: 1}), (r {rid: 1})</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pt-BR"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m, r</a:t>
            </a:r>
            <a:endParaRPr lang="en-US"/>
          </a:p>
        </p:txBody>
      </p:sp>
      <p:sp>
        <p:nvSpPr>
          <p:cNvPr id="3" name="Title 2">
            <a:extLst>
              <a:ext uri="{FF2B5EF4-FFF2-40B4-BE49-F238E27FC236}">
                <a16:creationId xmlns:a16="http://schemas.microsoft.com/office/drawing/2014/main" id="{7F45BB4F-A10B-4C4C-8FCD-5BEAAA964550}"/>
              </a:ext>
            </a:extLst>
          </p:cNvPr>
          <p:cNvSpPr>
            <a:spLocks noGrp="1"/>
          </p:cNvSpPr>
          <p:nvPr>
            <p:ph type="title"/>
          </p:nvPr>
        </p:nvSpPr>
        <p:spPr>
          <a:xfrm>
            <a:off x="685800" y="5209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Retrieving nodes using MATCH</a:t>
            </a:r>
          </a:p>
        </p:txBody>
      </p:sp>
      <p:sp>
        <p:nvSpPr>
          <p:cNvPr id="4" name="Footer Placeholder 3">
            <a:extLst>
              <a:ext uri="{FF2B5EF4-FFF2-40B4-BE49-F238E27FC236}">
                <a16:creationId xmlns:a16="http://schemas.microsoft.com/office/drawing/2014/main" id="{5B8BBA47-DC6D-4461-A262-870B98EF9F1A}"/>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ED46C58F-023D-4043-8986-1632BDC10D2F}"/>
              </a:ext>
            </a:extLst>
          </p:cNvPr>
          <p:cNvPicPr>
            <a:picLocks noChangeAspect="1"/>
          </p:cNvPicPr>
          <p:nvPr/>
        </p:nvPicPr>
        <p:blipFill>
          <a:blip r:embed="rId2"/>
          <a:stretch>
            <a:fillRect/>
          </a:stretch>
        </p:blipFill>
        <p:spPr>
          <a:xfrm>
            <a:off x="1905000" y="2819400"/>
            <a:ext cx="4588800" cy="3160270"/>
          </a:xfrm>
          <a:prstGeom prst="rect">
            <a:avLst/>
          </a:prstGeom>
        </p:spPr>
      </p:pic>
    </p:spTree>
    <p:extLst>
      <p:ext uri="{BB962C8B-B14F-4D97-AF65-F5344CB8AC3E}">
        <p14:creationId xmlns:p14="http://schemas.microsoft.com/office/powerpoint/2010/main" val="3199506818"/>
      </p:ext>
    </p:extLst>
  </p:cSld>
  <p:clrMapOvr>
    <a:masterClrMapping/>
  </p:clrMapOvr>
  <p:transition/>
  <p:timing/>
</p:sld>
</file>

<file path=ppt/slides/slide5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55631E4-6B06-4D29-95AE-8549E6E18849}"/>
              </a:ext>
            </a:extLst>
          </p:cNvPr>
          <p:cNvSpPr>
            <a:spLocks noGrp="1"/>
          </p:cNvSpPr>
          <p:nvPr>
            <p:ph idx="1"/>
          </p:nvPr>
        </p:nvSpPr>
        <p:spPr>
          <a:xfrm>
            <a:off x="365125" y="1538818"/>
            <a:ext cx="8415338" cy="2970044"/>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(x {mid: 1}), (x {rid: 1})</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x    </a:t>
            </a:r>
            <a:r>
              <a:rPr kumimoji="0" lang="en-US" sz="2000" b="0" i="0" u="none" strike="noStrike" kern="1200" cap="none" spc="0" normalizeH="0" baseline="0" noProof="0">
                <a:ln w="9525" cap="flat" cmpd="sng" algn="ctr">
                  <a:noFill/>
                  <a:prstDash val="solid"/>
                  <a:round/>
                  <a:headEnd type="none" w="med" len="med"/>
                  <a:tailEnd type="none" w="med" len="med"/>
                </a:ln>
                <a:solidFill>
                  <a:srgbClr val="FF0000"/>
                </a:solidFill>
                <a:uLnTx/>
                <a:uFillTx/>
                <a:sym typeface="Wingdings" panose="05000000000000000000" pitchFamily="2" charset="2"/>
              </a:rPr>
              <a:t> returns nothing</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solidFill>
                <a:srgbClr val="FF0000"/>
              </a:solidFill>
              <a:sym typeface="Wingdings" panose="05000000000000000000" pitchFamily="2" charset="2"/>
            </a:endParaRP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solidFill>
                <a:srgbClr val="FF0000"/>
              </a:solidFill>
              <a:sym typeface="Wingdings" panose="05000000000000000000" pitchFamily="2" charset="2"/>
            </a:endParaRP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solidFill>
                <a:srgbClr val="FF0000"/>
              </a:solidFill>
              <a:sym typeface="Wingdings" panose="05000000000000000000" pitchFamily="2" charset="2"/>
            </a:endParaRP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(x {fname: “Phillip”}), (x {lname: “Stallings”})</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x</a:t>
            </a:r>
            <a:endParaRPr lang="en-US">
              <a:solidFill>
                <a:srgbClr val="FF0000"/>
              </a:solidFill>
            </a:endParaRPr>
          </a:p>
        </p:txBody>
      </p:sp>
      <p:sp>
        <p:nvSpPr>
          <p:cNvPr id="3" name="Title 2">
            <a:extLst>
              <a:ext uri="{FF2B5EF4-FFF2-40B4-BE49-F238E27FC236}">
                <a16:creationId xmlns:a16="http://schemas.microsoft.com/office/drawing/2014/main" id="{FF3A8AE6-0319-4367-B9A1-E93B4C00B2F0}"/>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Retrieving nodes using MATCH</a:t>
            </a:r>
          </a:p>
        </p:txBody>
      </p:sp>
      <p:sp>
        <p:nvSpPr>
          <p:cNvPr id="4" name="Footer Placeholder 3">
            <a:extLst>
              <a:ext uri="{FF2B5EF4-FFF2-40B4-BE49-F238E27FC236}">
                <a16:creationId xmlns:a16="http://schemas.microsoft.com/office/drawing/2014/main" id="{B08371C8-3FF1-4C19-903B-C6207B83AE82}"/>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984D67D7-656D-4EA5-9701-1755A4D8B7A5}"/>
              </a:ext>
            </a:extLst>
          </p:cNvPr>
          <p:cNvPicPr>
            <a:picLocks noChangeAspect="1"/>
          </p:cNvPicPr>
          <p:nvPr/>
        </p:nvPicPr>
        <p:blipFill>
          <a:blip r:embed="rId2"/>
          <a:stretch>
            <a:fillRect/>
          </a:stretch>
        </p:blipFill>
        <p:spPr>
          <a:xfrm>
            <a:off x="5830619" y="3581400"/>
            <a:ext cx="2703781" cy="2329049"/>
          </a:xfrm>
          <a:prstGeom prst="rect">
            <a:avLst/>
          </a:prstGeom>
        </p:spPr>
      </p:pic>
    </p:spTree>
    <p:extLst>
      <p:ext uri="{BB962C8B-B14F-4D97-AF65-F5344CB8AC3E}">
        <p14:creationId xmlns:p14="http://schemas.microsoft.com/office/powerpoint/2010/main" val="3169500000"/>
      </p:ext>
    </p:extLst>
  </p:cSld>
  <p:clrMapOvr>
    <a:masterClrMapping/>
  </p:clrMapOvr>
  <p:transition/>
  <p:timing/>
</p:sld>
</file>

<file path=ppt/slides/slide5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89923F01-039F-4C46-96EA-2D04B17D1499}"/>
              </a:ext>
            </a:extLst>
          </p:cNvPr>
          <p:cNvSpPr>
            <a:spLocks noGrp="1"/>
          </p:cNvSpPr>
          <p:nvPr>
            <p:ph idx="1"/>
          </p:nvPr>
        </p:nvSpPr>
        <p:spPr>
          <a:xfrm>
            <a:off x="365125" y="1538818"/>
            <a:ext cx="8415338" cy="738664"/>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(phil :Member {mid: 1})</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phil.fname, phil.lname</a:t>
            </a:r>
            <a:endParaRPr lang="en-US"/>
          </a:p>
        </p:txBody>
      </p:sp>
      <p:sp>
        <p:nvSpPr>
          <p:cNvPr id="3" name="Title 2">
            <a:extLst>
              <a:ext uri="{FF2B5EF4-FFF2-40B4-BE49-F238E27FC236}">
                <a16:creationId xmlns:a16="http://schemas.microsoft.com/office/drawing/2014/main" id="{C7243840-B407-4D9A-A1D9-DA90FF24766A}"/>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RETURN Nodes and Properties</a:t>
            </a:r>
          </a:p>
        </p:txBody>
      </p:sp>
      <p:sp>
        <p:nvSpPr>
          <p:cNvPr id="4" name="Footer Placeholder 3">
            <a:extLst>
              <a:ext uri="{FF2B5EF4-FFF2-40B4-BE49-F238E27FC236}">
                <a16:creationId xmlns:a16="http://schemas.microsoft.com/office/drawing/2014/main" id="{A993DCC9-D8CE-44D2-8B76-4D78DD8366F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44A77198-2069-41A9-BE1F-010F22A06786}"/>
              </a:ext>
            </a:extLst>
          </p:cNvPr>
          <p:cNvPicPr>
            <a:picLocks noChangeAspect="1"/>
          </p:cNvPicPr>
          <p:nvPr/>
        </p:nvPicPr>
        <p:blipFill>
          <a:blip r:embed="rId2"/>
          <a:stretch>
            <a:fillRect/>
          </a:stretch>
        </p:blipFill>
        <p:spPr>
          <a:xfrm>
            <a:off x="609600" y="2590800"/>
            <a:ext cx="6981825" cy="3124200"/>
          </a:xfrm>
          <a:prstGeom prst="rect">
            <a:avLst/>
          </a:prstGeom>
        </p:spPr>
      </p:pic>
    </p:spTree>
    <p:extLst>
      <p:ext uri="{BB962C8B-B14F-4D97-AF65-F5344CB8AC3E}">
        <p14:creationId xmlns:p14="http://schemas.microsoft.com/office/powerpoint/2010/main" val="1815101461"/>
      </p:ext>
    </p:extLst>
  </p:cSld>
  <p:clrMapOvr>
    <a:masterClrMapping/>
  </p:clrMapOvr>
  <p:transition/>
  <p:timing/>
</p:sld>
</file>

<file path=ppt/slides/slide5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1FF2B197-9BDA-4E12-8553-C5F8F99BB0CF}"/>
              </a:ext>
            </a:extLst>
          </p:cNvPr>
          <p:cNvSpPr>
            <a:spLocks noGrp="1"/>
          </p:cNvSpPr>
          <p:nvPr>
            <p:ph idx="1"/>
          </p:nvPr>
        </p:nvSpPr>
        <p:spPr>
          <a:xfrm>
            <a:off x="365125" y="1538818"/>
            <a:ext cx="8415338" cy="3862596"/>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(m :Member)</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WHERE m.birth &gt; 1987</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m</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(m :Member)</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WHERE (m.state = “TN” or m.state = “KY”) and m.birth &lt; 1984</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m</a:t>
            </a:r>
          </a:p>
        </p:txBody>
      </p:sp>
      <p:sp>
        <p:nvSpPr>
          <p:cNvPr id="3" name="Title 2">
            <a:extLst>
              <a:ext uri="{FF2B5EF4-FFF2-40B4-BE49-F238E27FC236}">
                <a16:creationId xmlns:a16="http://schemas.microsoft.com/office/drawing/2014/main" id="{CAC34E21-FA61-43BA-9325-587D5A65D360}"/>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Retrieving Nodes with WHERE</a:t>
            </a:r>
          </a:p>
        </p:txBody>
      </p:sp>
      <p:sp>
        <p:nvSpPr>
          <p:cNvPr id="4" name="Footer Placeholder 3">
            <a:extLst>
              <a:ext uri="{FF2B5EF4-FFF2-40B4-BE49-F238E27FC236}">
                <a16:creationId xmlns:a16="http://schemas.microsoft.com/office/drawing/2014/main" id="{9BBBF7CF-B9BC-43ED-AED9-8E6F3C8EEB78}"/>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461138242"/>
      </p:ext>
    </p:extLst>
  </p:cSld>
  <p:clrMapOvr>
    <a:masterClrMapping/>
  </p:clrMapOvr>
  <p:transition/>
  <p:timing/>
</p:sld>
</file>

<file path=ppt/slides/slide5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688C26DC-F400-4713-84EB-D63BAFDD9F83}"/>
              </a:ext>
            </a:extLst>
          </p:cNvPr>
          <p:cNvSpPr>
            <a:spLocks noGrp="1"/>
          </p:cNvSpPr>
          <p:nvPr>
            <p:ph idx="1"/>
          </p:nvPr>
        </p:nvSpPr>
        <p:spPr>
          <a:xfrm>
            <a:off x="228600" y="4751734"/>
            <a:ext cx="8415338" cy="1184940"/>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(res :Restaurant)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WHERE lower(res.city) = “brentwood”</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res</a:t>
            </a:r>
          </a:p>
        </p:txBody>
      </p:sp>
      <p:sp>
        <p:nvSpPr>
          <p:cNvPr id="3" name="Title 2">
            <a:extLst>
              <a:ext uri="{FF2B5EF4-FFF2-40B4-BE49-F238E27FC236}">
                <a16:creationId xmlns:a16="http://schemas.microsoft.com/office/drawing/2014/main" id="{2423C39F-3B61-4CB2-9EA6-1C2E753ADFA0}"/>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Common String Functions in Neo4j</a:t>
            </a:r>
          </a:p>
        </p:txBody>
      </p:sp>
      <p:sp>
        <p:nvSpPr>
          <p:cNvPr id="4" name="Footer Placeholder 3">
            <a:extLst>
              <a:ext uri="{FF2B5EF4-FFF2-40B4-BE49-F238E27FC236}">
                <a16:creationId xmlns:a16="http://schemas.microsoft.com/office/drawing/2014/main" id="{E6293F65-6E00-4398-98D4-76BC58E0F9C4}"/>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AC019991-4946-4265-A4CE-0BAFD4948205}"/>
              </a:ext>
            </a:extLst>
          </p:cNvPr>
          <p:cNvPicPr>
            <a:picLocks noChangeAspect="1"/>
          </p:cNvPicPr>
          <p:nvPr/>
        </p:nvPicPr>
        <p:blipFill>
          <a:blip r:embed="rId2"/>
          <a:stretch>
            <a:fillRect/>
          </a:stretch>
        </p:blipFill>
        <p:spPr>
          <a:xfrm>
            <a:off x="0" y="1371600"/>
            <a:ext cx="9144000" cy="3029068"/>
          </a:xfrm>
          <a:prstGeom prst="rect">
            <a:avLst/>
          </a:prstGeom>
        </p:spPr>
      </p:pic>
    </p:spTree>
    <p:extLst>
      <p:ext uri="{BB962C8B-B14F-4D97-AF65-F5344CB8AC3E}">
        <p14:creationId xmlns:p14="http://schemas.microsoft.com/office/powerpoint/2010/main" val="2335665893"/>
      </p:ext>
    </p:extLst>
  </p:cSld>
  <p:clrMapOvr>
    <a:masterClrMapping/>
  </p:clrMapOvr>
  <p:transition/>
  <p:timing/>
</p:sld>
</file>

<file path=ppt/slides/slide5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02DB38B-E190-4ED2-B428-0B737A176B5E}"/>
              </a:ext>
            </a:extLst>
          </p:cNvPr>
          <p:cNvSpPr>
            <a:spLocks noGrp="1"/>
          </p:cNvSpPr>
          <p:nvPr>
            <p:ph idx="1"/>
          </p:nvPr>
        </p:nvSpPr>
        <p:spPr>
          <a:xfrm>
            <a:off x="1143000" y="2895600"/>
            <a:ext cx="8415338" cy="1184940"/>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(res :Restaurant)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WHERE upper(res.name) STARTS WITH “CHEESE”</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res.name</a:t>
            </a:r>
          </a:p>
        </p:txBody>
      </p:sp>
      <p:sp>
        <p:nvSpPr>
          <p:cNvPr id="3" name="Title 2">
            <a:extLst>
              <a:ext uri="{FF2B5EF4-FFF2-40B4-BE49-F238E27FC236}">
                <a16:creationId xmlns:a16="http://schemas.microsoft.com/office/drawing/2014/main" id="{736E9825-D731-4C9C-B9F6-542DDE8C3637}"/>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String matching: </a:t>
            </a:r>
            <a:r>
              <a:rPr kumimoji="0" lang="en-US" sz="2200" b="0" i="1"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starts with, contains, </a:t>
            </a: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and </a:t>
            </a:r>
            <a:r>
              <a:rPr kumimoji="0" lang="en-US" sz="2200" b="0" i="1"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ends with</a:t>
            </a:r>
            <a:endParaRPr lang="en-US"/>
          </a:p>
        </p:txBody>
      </p:sp>
      <p:sp>
        <p:nvSpPr>
          <p:cNvPr id="4" name="Footer Placeholder 3">
            <a:extLst>
              <a:ext uri="{FF2B5EF4-FFF2-40B4-BE49-F238E27FC236}">
                <a16:creationId xmlns:a16="http://schemas.microsoft.com/office/drawing/2014/main" id="{6F8970CB-0D5A-4CA6-975F-F3819E988D5A}"/>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2317403"/>
      </p:ext>
    </p:extLst>
  </p:cSld>
  <p:clrMapOvr>
    <a:masterClrMapping/>
  </p:clrMapOvr>
  <p:transition/>
  <p:timing/>
</p:sld>
</file>

<file path=ppt/slides/slide5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277EBC3E-FDE7-4572-B464-F3D494EC2A39}"/>
              </a:ext>
            </a:extLst>
          </p:cNvPr>
          <p:cNvSpPr>
            <a:spLocks noGrp="1"/>
          </p:cNvSpPr>
          <p:nvPr>
            <p:ph idx="1"/>
          </p:nvPr>
        </p:nvSpPr>
        <p:spPr>
          <a:xfrm>
            <a:off x="365125" y="1538818"/>
            <a:ext cx="8415338" cy="147732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Graph databases are meant to to work with highly interconnected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Data retrievals involving relationships are the most common type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Retrieving data on relationships is very similar to retrieving data on nodes, and also use patterns with MATCH</a:t>
            </a:r>
          </a:p>
        </p:txBody>
      </p:sp>
      <p:sp>
        <p:nvSpPr>
          <p:cNvPr id="3" name="Title 2">
            <a:extLst>
              <a:ext uri="{FF2B5EF4-FFF2-40B4-BE49-F238E27FC236}">
                <a16:creationId xmlns:a16="http://schemas.microsoft.com/office/drawing/2014/main" id="{F138D7B1-92AB-4D78-A830-C9C6BA20E408}"/>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Matching relationships</a:t>
            </a:r>
          </a:p>
        </p:txBody>
      </p:sp>
      <p:sp>
        <p:nvSpPr>
          <p:cNvPr id="4" name="Footer Placeholder 3">
            <a:extLst>
              <a:ext uri="{FF2B5EF4-FFF2-40B4-BE49-F238E27FC236}">
                <a16:creationId xmlns:a16="http://schemas.microsoft.com/office/drawing/2014/main" id="{47A158A6-9EE1-4247-823F-942453B9E68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4211957068"/>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Business Intelligence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Architecture (1 of 3)</a:t>
            </a:r>
            <a:endParaRPr lang="en-US"/>
          </a:p>
        </p:txBody>
      </p:sp>
      <p:pic>
        <p:nvPicPr>
          <p:cNvPr id="5" name="Picture 4" descr="Figure 13.1 depicts how people, processes, data, and technology work together in a business intelligence framework. " title="Figure 1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81" y="1295400"/>
            <a:ext cx="6995254" cy="4399359"/>
          </a:xfrm>
          <a:prstGeom prst="rect">
            <a:avLst/>
          </a:prstGeom>
        </p:spPr>
      </p:pic>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199509308"/>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0"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Internet Connectivity (1 of 2)</a:t>
            </a:r>
          </a:p>
        </p:txBody>
      </p:sp>
      <p:sp>
        <p:nvSpPr>
          <p:cNvPr id="32771" name="Content Placeholder 2"/>
          <p:cNvSpPr>
            <a:spLocks noGrp="1"/>
          </p:cNvSpPr>
          <p:nvPr>
            <p:ph idx="1"/>
          </p:nvPr>
        </p:nvSpPr>
        <p:spPr>
          <a:xfrm>
            <a:off x="365125" y="1538818"/>
            <a:ext cx="8415338" cy="165276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Allows new innovative services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Permit rapid response by bringing new services and products to market quickly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Increase customer satisfaction through creation of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innovative data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services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Allow anywhere, anytime data access using mobile smart devices via the Internet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Yield fast and effective information dissemination through universal access</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6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27F0843-947A-4BE8-9733-ACAD4D5FD322}"/>
              </a:ext>
            </a:extLst>
          </p:cNvPr>
          <p:cNvSpPr>
            <a:spLocks noGrp="1"/>
          </p:cNvSpPr>
          <p:nvPr>
            <p:ph idx="1"/>
          </p:nvPr>
        </p:nvSpPr>
        <p:spPr>
          <a:xfrm>
            <a:off x="365125" y="1538818"/>
            <a:ext cx="8415338" cy="738664"/>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(m :Member) -[r :REVIEWED]-&gt; (res :Restaurant {name: “The Yucatan”})</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m, r, res</a:t>
            </a:r>
          </a:p>
        </p:txBody>
      </p:sp>
      <p:sp>
        <p:nvSpPr>
          <p:cNvPr id="3" name="Title 2">
            <a:extLst>
              <a:ext uri="{FF2B5EF4-FFF2-40B4-BE49-F238E27FC236}">
                <a16:creationId xmlns:a16="http://schemas.microsoft.com/office/drawing/2014/main" id="{AB6293A5-B3FF-41E3-B021-711E5E40422D}"/>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Matching relationships: immediate relationships</a:t>
            </a:r>
          </a:p>
        </p:txBody>
      </p:sp>
      <p:sp>
        <p:nvSpPr>
          <p:cNvPr id="4" name="Footer Placeholder 3">
            <a:extLst>
              <a:ext uri="{FF2B5EF4-FFF2-40B4-BE49-F238E27FC236}">
                <a16:creationId xmlns:a16="http://schemas.microsoft.com/office/drawing/2014/main" id="{D6CA535D-F1BE-47F4-9867-52A8B52A5CB7}"/>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9FDDFFF4-F4A4-4C3B-ADE2-C5927BE112CC}"/>
              </a:ext>
            </a:extLst>
          </p:cNvPr>
          <p:cNvPicPr>
            <a:picLocks noChangeAspect="1"/>
          </p:cNvPicPr>
          <p:nvPr/>
        </p:nvPicPr>
        <p:blipFill>
          <a:blip r:embed="rId2"/>
          <a:stretch>
            <a:fillRect/>
          </a:stretch>
        </p:blipFill>
        <p:spPr>
          <a:xfrm>
            <a:off x="2743200" y="2133600"/>
            <a:ext cx="4876800" cy="4081367"/>
          </a:xfrm>
          <a:prstGeom prst="rect">
            <a:avLst/>
          </a:prstGeom>
        </p:spPr>
      </p:pic>
    </p:spTree>
    <p:extLst>
      <p:ext uri="{BB962C8B-B14F-4D97-AF65-F5344CB8AC3E}">
        <p14:creationId xmlns:p14="http://schemas.microsoft.com/office/powerpoint/2010/main" val="2162043532"/>
      </p:ext>
    </p:extLst>
  </p:cSld>
  <p:clrMapOvr>
    <a:masterClrMapping/>
  </p:clrMapOvr>
  <p:transition/>
  <p:timing/>
</p:sld>
</file>

<file path=ppt/slides/slide6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86143D7E-0811-4107-B016-4F0A71E0A69E}"/>
              </a:ext>
            </a:extLst>
          </p:cNvPr>
          <p:cNvSpPr>
            <a:spLocks noGrp="1"/>
          </p:cNvSpPr>
          <p:nvPr>
            <p:ph idx="1"/>
          </p:nvPr>
        </p:nvSpPr>
        <p:spPr>
          <a:xfrm>
            <a:off x="567531" y="2057400"/>
            <a:ext cx="8415338" cy="1184940"/>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(m :Member) -[r :REVIEWED]-&gt; (res :Restaurant)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WHERE (r.value &gt; 4 OR r.taste &gt; 4 ) AND res.state = “KY”</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m, r, res</a:t>
            </a:r>
          </a:p>
        </p:txBody>
      </p:sp>
      <p:sp>
        <p:nvSpPr>
          <p:cNvPr id="3" name="Title 2">
            <a:extLst>
              <a:ext uri="{FF2B5EF4-FFF2-40B4-BE49-F238E27FC236}">
                <a16:creationId xmlns:a16="http://schemas.microsoft.com/office/drawing/2014/main" id="{0D9DAC44-859E-4B5A-86C7-9D59A7FBFB88}"/>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Matching relationships: properties</a:t>
            </a:r>
          </a:p>
        </p:txBody>
      </p:sp>
      <p:sp>
        <p:nvSpPr>
          <p:cNvPr id="4" name="Footer Placeholder 3">
            <a:extLst>
              <a:ext uri="{FF2B5EF4-FFF2-40B4-BE49-F238E27FC236}">
                <a16:creationId xmlns:a16="http://schemas.microsoft.com/office/drawing/2014/main" id="{3B8943B0-55AD-4092-8875-7EDB009D9B36}"/>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293670928"/>
      </p:ext>
    </p:extLst>
  </p:cSld>
  <p:clrMapOvr>
    <a:masterClrMapping/>
  </p:clrMapOvr>
  <p:transition/>
  <p:timing/>
</p:sld>
</file>

<file path=ppt/slides/slide6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DF43ED5A-B7E0-446A-869B-8301266BD872}"/>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Matching relationships: properties</a:t>
            </a:r>
          </a:p>
        </p:txBody>
      </p:sp>
      <p:sp>
        <p:nvSpPr>
          <p:cNvPr id="4" name="Footer Placeholder 3">
            <a:extLst>
              <a:ext uri="{FF2B5EF4-FFF2-40B4-BE49-F238E27FC236}">
                <a16:creationId xmlns:a16="http://schemas.microsoft.com/office/drawing/2014/main" id="{305B46C4-4D26-4CF6-9546-8CA7FB418E49}"/>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1C9F49EB-6B4D-47D9-B08B-7E1CEE58055A}"/>
              </a:ext>
            </a:extLst>
          </p:cNvPr>
          <p:cNvPicPr>
            <a:picLocks noChangeAspect="1"/>
          </p:cNvPicPr>
          <p:nvPr/>
        </p:nvPicPr>
        <p:blipFill>
          <a:blip r:embed="rId2"/>
          <a:stretch>
            <a:fillRect/>
          </a:stretch>
        </p:blipFill>
        <p:spPr>
          <a:xfrm>
            <a:off x="568644" y="1103708"/>
            <a:ext cx="7824787" cy="5239131"/>
          </a:xfrm>
          <a:prstGeom prst="rect">
            <a:avLst/>
          </a:prstGeom>
        </p:spPr>
      </p:pic>
    </p:spTree>
    <p:extLst>
      <p:ext uri="{BB962C8B-B14F-4D97-AF65-F5344CB8AC3E}">
        <p14:creationId xmlns:p14="http://schemas.microsoft.com/office/powerpoint/2010/main" val="2525748"/>
      </p:ext>
    </p:extLst>
  </p:cSld>
  <p:clrMapOvr>
    <a:masterClrMapping/>
  </p:clrMapOvr>
  <p:transition/>
  <p:timing/>
</p:sld>
</file>

<file path=ppt/slides/slide6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A120E0A-44B2-4FC2-B821-29DA19D150B5}"/>
              </a:ext>
            </a:extLst>
          </p:cNvPr>
          <p:cNvSpPr>
            <a:spLocks noGrp="1"/>
          </p:cNvSpPr>
          <p:nvPr>
            <p:ph idx="1"/>
          </p:nvPr>
        </p:nvSpPr>
        <p:spPr>
          <a:xfrm>
            <a:off x="365125" y="1538818"/>
            <a:ext cx="8415338" cy="266534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the same variable is used in multiple nodes, Cypher requires the same node in both patterns:</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(sicilian :Restaurant {name: “The Sicilian”}) &lt;-[:OWNS]- (m :Member) -[r</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:REVIEWED]-&gt; (res :Restaurant)</a:t>
            </a:r>
          </a:p>
          <a:p>
            <a:pPr marL="228600" marR="0" lvl="1" indent="0" algn="l" defTabSz="914400" fontAlgn="auto">
              <a:lnSpc>
                <a:spcPct val="95000"/>
              </a:lnSpc>
              <a:spcBef>
                <a:spcPts val="600"/>
              </a:spcBef>
              <a:spcAft>
                <a:spcPct val="0"/>
              </a:spcAft>
              <a:buSzTx/>
              <a:buNone/>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m, r, res</a:t>
            </a:r>
          </a:p>
        </p:txBody>
      </p:sp>
      <p:sp>
        <p:nvSpPr>
          <p:cNvPr id="3" name="Title 2">
            <a:extLst>
              <a:ext uri="{FF2B5EF4-FFF2-40B4-BE49-F238E27FC236}">
                <a16:creationId xmlns:a16="http://schemas.microsoft.com/office/drawing/2014/main" id="{C2741F92-8E1C-4578-B246-9F6AF8218A8E}"/>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Matching relationships: variables</a:t>
            </a:r>
          </a:p>
        </p:txBody>
      </p:sp>
      <p:sp>
        <p:nvSpPr>
          <p:cNvPr id="4" name="Footer Placeholder 3">
            <a:extLst>
              <a:ext uri="{FF2B5EF4-FFF2-40B4-BE49-F238E27FC236}">
                <a16:creationId xmlns:a16="http://schemas.microsoft.com/office/drawing/2014/main" id="{980D48BC-6D32-42C7-AF0A-061C1534343F}"/>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4171766169"/>
      </p:ext>
    </p:extLst>
  </p:cSld>
  <p:clrMapOvr>
    <a:masterClrMapping/>
  </p:clrMapOvr>
  <p:transition/>
  <p:timing/>
</p:sld>
</file>

<file path=ppt/slides/slide6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5EDBE20C-BBEC-4141-BBE0-50F6D547B050}"/>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Matching relationships: variables</a:t>
            </a:r>
          </a:p>
        </p:txBody>
      </p:sp>
      <p:sp>
        <p:nvSpPr>
          <p:cNvPr id="4" name="Footer Placeholder 3">
            <a:extLst>
              <a:ext uri="{FF2B5EF4-FFF2-40B4-BE49-F238E27FC236}">
                <a16:creationId xmlns:a16="http://schemas.microsoft.com/office/drawing/2014/main" id="{932B731D-7C8A-4D45-8BBB-CC556BD685E4}"/>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A4C64977-0194-46EA-AD67-589373931ADF}"/>
              </a:ext>
            </a:extLst>
          </p:cNvPr>
          <p:cNvPicPr>
            <a:picLocks noChangeAspect="1"/>
          </p:cNvPicPr>
          <p:nvPr/>
        </p:nvPicPr>
        <p:blipFill>
          <a:blip r:embed="rId2"/>
          <a:stretch>
            <a:fillRect/>
          </a:stretch>
        </p:blipFill>
        <p:spPr>
          <a:xfrm>
            <a:off x="865516" y="1239595"/>
            <a:ext cx="7412968" cy="5352926"/>
          </a:xfrm>
          <a:prstGeom prst="rect">
            <a:avLst/>
          </a:prstGeom>
        </p:spPr>
      </p:pic>
    </p:spTree>
    <p:extLst>
      <p:ext uri="{BB962C8B-B14F-4D97-AF65-F5344CB8AC3E}">
        <p14:creationId xmlns:p14="http://schemas.microsoft.com/office/powerpoint/2010/main" val="1012919740"/>
      </p:ext>
    </p:extLst>
  </p:cSld>
  <p:clrMapOvr>
    <a:masterClrMapping/>
  </p:clrMapOvr>
  <p:transition/>
  <p:timing/>
</p:sld>
</file>

<file path=ppt/slides/slide6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A7988282-3047-4216-9C55-C34A04E94CF2}"/>
              </a:ext>
            </a:extLst>
          </p:cNvPr>
          <p:cNvSpPr>
            <a:spLocks noGrp="1"/>
          </p:cNvSpPr>
          <p:nvPr>
            <p:ph idx="1"/>
          </p:nvPr>
        </p:nvSpPr>
        <p:spPr>
          <a:xfrm>
            <a:off x="567531" y="1219200"/>
            <a:ext cx="8415338" cy="738664"/>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(dirk :Member {fname: “Dirk”, lname: “Gray”}) -[*2]- (node)</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node</a:t>
            </a:r>
          </a:p>
        </p:txBody>
      </p:sp>
      <p:sp>
        <p:nvSpPr>
          <p:cNvPr id="3" name="Title 2">
            <a:extLst>
              <a:ext uri="{FF2B5EF4-FFF2-40B4-BE49-F238E27FC236}">
                <a16:creationId xmlns:a16="http://schemas.microsoft.com/office/drawing/2014/main" id="{247787AF-C2DD-4539-B4AF-B17AE586A6FF}"/>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Retrieving Data on Distant Relationships</a:t>
            </a:r>
          </a:p>
        </p:txBody>
      </p:sp>
      <p:sp>
        <p:nvSpPr>
          <p:cNvPr id="4" name="Footer Placeholder 3">
            <a:extLst>
              <a:ext uri="{FF2B5EF4-FFF2-40B4-BE49-F238E27FC236}">
                <a16:creationId xmlns:a16="http://schemas.microsoft.com/office/drawing/2014/main" id="{5E05A1E6-F67C-4AB8-AC75-F24C439F3A64}"/>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6" name="Picture 5">
            <a:extLst>
              <a:ext uri="{FF2B5EF4-FFF2-40B4-BE49-F238E27FC236}">
                <a16:creationId xmlns:a16="http://schemas.microsoft.com/office/drawing/2014/main" id="{2C3E6EA1-F6B1-4459-ABD7-8714DECBEE7A}"/>
              </a:ext>
            </a:extLst>
          </p:cNvPr>
          <p:cNvPicPr>
            <a:picLocks noChangeAspect="1"/>
          </p:cNvPicPr>
          <p:nvPr/>
        </p:nvPicPr>
        <p:blipFill>
          <a:blip r:embed="rId2"/>
          <a:stretch>
            <a:fillRect/>
          </a:stretch>
        </p:blipFill>
        <p:spPr>
          <a:xfrm>
            <a:off x="1676400" y="2132176"/>
            <a:ext cx="5986462" cy="4432972"/>
          </a:xfrm>
          <a:prstGeom prst="rect">
            <a:avLst/>
          </a:prstGeom>
        </p:spPr>
      </p:pic>
    </p:spTree>
    <p:extLst>
      <p:ext uri="{BB962C8B-B14F-4D97-AF65-F5344CB8AC3E}">
        <p14:creationId xmlns:p14="http://schemas.microsoft.com/office/powerpoint/2010/main" val="2903064301"/>
      </p:ext>
    </p:extLst>
  </p:cSld>
  <p:clrMapOvr>
    <a:masterClrMapping/>
  </p:clrMapOvr>
  <p:transition/>
  <p:timing/>
</p:sld>
</file>

<file path=ppt/slides/slide6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0B5E86E7-83C5-45FD-9432-216D9A0E702E}"/>
              </a:ext>
            </a:extLst>
          </p:cNvPr>
          <p:cNvSpPr>
            <a:spLocks noGrp="1"/>
          </p:cNvSpPr>
          <p:nvPr>
            <p:ph idx="1"/>
          </p:nvPr>
        </p:nvSpPr>
        <p:spPr>
          <a:xfrm>
            <a:off x="457200" y="1143000"/>
            <a:ext cx="8415338" cy="738664"/>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(dirk :Member {fname: “Dirk”, lname: “Gray”}) -[r *1..3]- (node)</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dirk, r, node</a:t>
            </a:r>
          </a:p>
        </p:txBody>
      </p:sp>
      <p:sp>
        <p:nvSpPr>
          <p:cNvPr id="3" name="Title 2">
            <a:extLst>
              <a:ext uri="{FF2B5EF4-FFF2-40B4-BE49-F238E27FC236}">
                <a16:creationId xmlns:a16="http://schemas.microsoft.com/office/drawing/2014/main" id="{39FE0EC8-15FF-4BF4-B908-5453DFA90E16}"/>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Retrieving Data on Distant Relationships</a:t>
            </a:r>
          </a:p>
        </p:txBody>
      </p:sp>
      <p:sp>
        <p:nvSpPr>
          <p:cNvPr id="4" name="Footer Placeholder 3">
            <a:extLst>
              <a:ext uri="{FF2B5EF4-FFF2-40B4-BE49-F238E27FC236}">
                <a16:creationId xmlns:a16="http://schemas.microsoft.com/office/drawing/2014/main" id="{BE34D6F7-3F89-4D0E-ABCF-468BD4884249}"/>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6" name="Picture 5">
            <a:extLst>
              <a:ext uri="{FF2B5EF4-FFF2-40B4-BE49-F238E27FC236}">
                <a16:creationId xmlns:a16="http://schemas.microsoft.com/office/drawing/2014/main" id="{2C3656F0-FBEE-4E7E-876F-8361BF376150}"/>
              </a:ext>
            </a:extLst>
          </p:cNvPr>
          <p:cNvPicPr>
            <a:picLocks noChangeAspect="1"/>
          </p:cNvPicPr>
          <p:nvPr/>
        </p:nvPicPr>
        <p:blipFill>
          <a:blip r:embed="rId2"/>
          <a:stretch>
            <a:fillRect/>
          </a:stretch>
        </p:blipFill>
        <p:spPr>
          <a:xfrm>
            <a:off x="457200" y="1881664"/>
            <a:ext cx="7539106" cy="4556602"/>
          </a:xfrm>
          <a:prstGeom prst="rect">
            <a:avLst/>
          </a:prstGeom>
        </p:spPr>
      </p:pic>
    </p:spTree>
    <p:extLst>
      <p:ext uri="{BB962C8B-B14F-4D97-AF65-F5344CB8AC3E}">
        <p14:creationId xmlns:p14="http://schemas.microsoft.com/office/powerpoint/2010/main" val="113598127"/>
      </p:ext>
    </p:extLst>
  </p:cSld>
  <p:clrMapOvr>
    <a:masterClrMapping/>
  </p:clrMapOvr>
  <p:transition/>
  <p:timing/>
</p:sld>
</file>

<file path=ppt/slides/slide6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CC1212A4-C764-473D-8E0E-1D56CE687DC6}"/>
              </a:ext>
            </a:extLst>
          </p:cNvPr>
          <p:cNvSpPr>
            <a:spLocks noGrp="1"/>
          </p:cNvSpPr>
          <p:nvPr>
            <p:ph idx="1"/>
          </p:nvPr>
        </p:nvSpPr>
        <p:spPr>
          <a:xfrm>
            <a:off x="728662" y="1828800"/>
            <a:ext cx="8415338" cy="1184940"/>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(dirk :Member {fname: “Dirk”, lname: “Gray”}) -[r :REVIEWED *1..4]- (m</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:Member)</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dirk, r, m</a:t>
            </a:r>
          </a:p>
        </p:txBody>
      </p:sp>
      <p:sp>
        <p:nvSpPr>
          <p:cNvPr id="3" name="Title 2">
            <a:extLst>
              <a:ext uri="{FF2B5EF4-FFF2-40B4-BE49-F238E27FC236}">
                <a16:creationId xmlns:a16="http://schemas.microsoft.com/office/drawing/2014/main" id="{36344A9B-B070-4A0B-8AF5-8FD696C84DA4}"/>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Retrieving Data on Distant Relationships</a:t>
            </a:r>
          </a:p>
        </p:txBody>
      </p:sp>
      <p:sp>
        <p:nvSpPr>
          <p:cNvPr id="4" name="Footer Placeholder 3">
            <a:extLst>
              <a:ext uri="{FF2B5EF4-FFF2-40B4-BE49-F238E27FC236}">
                <a16:creationId xmlns:a16="http://schemas.microsoft.com/office/drawing/2014/main" id="{F90A80B9-0287-4BD1-A706-B29EB5A5DB5E}"/>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744027144"/>
      </p:ext>
    </p:extLst>
  </p:cSld>
  <p:clrMapOvr>
    <a:masterClrMapping/>
  </p:clrMapOvr>
  <p:transition/>
  <p:timing/>
</p:sld>
</file>

<file path=ppt/slides/slide6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B845F57-19F7-4051-A3BE-FFC917920268}"/>
              </a:ext>
            </a:extLst>
          </p:cNvPr>
          <p:cNvSpPr>
            <a:spLocks noGrp="1"/>
          </p:cNvSpPr>
          <p:nvPr>
            <p:ph idx="1"/>
          </p:nvPr>
        </p:nvSpPr>
        <p:spPr>
          <a:xfrm>
            <a:off x="373062" y="1219200"/>
            <a:ext cx="8415338" cy="738664"/>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(dirk :Member {fname: “Dirk”, lname: “Gray”}) -[r]-&gt; (res :Restaurant)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dirk, r, res</a:t>
            </a:r>
          </a:p>
        </p:txBody>
      </p:sp>
      <p:sp>
        <p:nvSpPr>
          <p:cNvPr id="3" name="Title 2">
            <a:extLst>
              <a:ext uri="{FF2B5EF4-FFF2-40B4-BE49-F238E27FC236}">
                <a16:creationId xmlns:a16="http://schemas.microsoft.com/office/drawing/2014/main" id="{D1C837DF-2B69-4295-A423-67ECC754860F}"/>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Retrieving Paths in Neo4j</a:t>
            </a:r>
          </a:p>
        </p:txBody>
      </p:sp>
      <p:sp>
        <p:nvSpPr>
          <p:cNvPr id="4" name="Footer Placeholder 3">
            <a:extLst>
              <a:ext uri="{FF2B5EF4-FFF2-40B4-BE49-F238E27FC236}">
                <a16:creationId xmlns:a16="http://schemas.microsoft.com/office/drawing/2014/main" id="{0AEF7BF3-28CF-47CD-9924-2AF0B6FAFAD3}"/>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6" name="Picture 5">
            <a:extLst>
              <a:ext uri="{FF2B5EF4-FFF2-40B4-BE49-F238E27FC236}">
                <a16:creationId xmlns:a16="http://schemas.microsoft.com/office/drawing/2014/main" id="{B00CFFD5-79DC-4357-AB66-CF50CACBBEE8}"/>
              </a:ext>
            </a:extLst>
          </p:cNvPr>
          <p:cNvPicPr>
            <a:picLocks noChangeAspect="1"/>
          </p:cNvPicPr>
          <p:nvPr/>
        </p:nvPicPr>
        <p:blipFill>
          <a:blip r:embed="rId2"/>
          <a:stretch>
            <a:fillRect/>
          </a:stretch>
        </p:blipFill>
        <p:spPr>
          <a:xfrm>
            <a:off x="152400" y="2456393"/>
            <a:ext cx="8415338" cy="3763181"/>
          </a:xfrm>
          <a:prstGeom prst="rect">
            <a:avLst/>
          </a:prstGeom>
        </p:spPr>
      </p:pic>
    </p:spTree>
    <p:extLst>
      <p:ext uri="{BB962C8B-B14F-4D97-AF65-F5344CB8AC3E}">
        <p14:creationId xmlns:p14="http://schemas.microsoft.com/office/powerpoint/2010/main" val="741619932"/>
      </p:ext>
    </p:extLst>
  </p:cSld>
  <p:clrMapOvr>
    <a:masterClrMapping/>
  </p:clrMapOvr>
  <p:transition/>
  <p:timing/>
</p:sld>
</file>

<file path=ppt/slides/slide6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6907F59-76C1-46E6-AC8C-0A2477A01B92}"/>
              </a:ext>
            </a:extLst>
          </p:cNvPr>
          <p:cNvSpPr>
            <a:spLocks noGrp="1"/>
          </p:cNvSpPr>
          <p:nvPr>
            <p:ph idx="1"/>
          </p:nvPr>
        </p:nvSpPr>
        <p:spPr>
          <a:xfrm>
            <a:off x="390817" y="1143000"/>
            <a:ext cx="8415338" cy="738664"/>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p = (dirk :Member {fname: “Dirk”, lname: “Gray”} -[r]-&gt; (res :Restaurant)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p</a:t>
            </a:r>
          </a:p>
        </p:txBody>
      </p:sp>
      <p:sp>
        <p:nvSpPr>
          <p:cNvPr id="3" name="Title 2">
            <a:extLst>
              <a:ext uri="{FF2B5EF4-FFF2-40B4-BE49-F238E27FC236}">
                <a16:creationId xmlns:a16="http://schemas.microsoft.com/office/drawing/2014/main" id="{76F97CA0-4E24-4F42-AC4A-AECB7B2290C7}"/>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Retrieving Paths in Neo4j</a:t>
            </a:r>
          </a:p>
        </p:txBody>
      </p:sp>
      <p:sp>
        <p:nvSpPr>
          <p:cNvPr id="4" name="Footer Placeholder 3">
            <a:extLst>
              <a:ext uri="{FF2B5EF4-FFF2-40B4-BE49-F238E27FC236}">
                <a16:creationId xmlns:a16="http://schemas.microsoft.com/office/drawing/2014/main" id="{0571F138-714E-496D-BCBB-D968A225BE94}"/>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56CA7F54-6B08-46E0-9EC9-5EE37611B829}"/>
              </a:ext>
            </a:extLst>
          </p:cNvPr>
          <p:cNvPicPr>
            <a:picLocks noChangeAspect="1"/>
          </p:cNvPicPr>
          <p:nvPr/>
        </p:nvPicPr>
        <p:blipFill>
          <a:blip r:embed="rId2"/>
          <a:stretch>
            <a:fillRect/>
          </a:stretch>
        </p:blipFill>
        <p:spPr>
          <a:xfrm>
            <a:off x="1853158" y="1900899"/>
            <a:ext cx="5490655" cy="4407738"/>
          </a:xfrm>
          <a:prstGeom prst="rect">
            <a:avLst/>
          </a:prstGeom>
        </p:spPr>
      </p:pic>
    </p:spTree>
    <p:extLst>
      <p:ext uri="{BB962C8B-B14F-4D97-AF65-F5344CB8AC3E}">
        <p14:creationId xmlns:p14="http://schemas.microsoft.com/office/powerpoint/2010/main" val="1622804390"/>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8"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Internet Connectivity (2 of 2)</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180906946"/>
              </p:ext>
            </p:extLst>
          </p:nvPr>
        </p:nvGraphicFramePr>
        <p:xfrm>
          <a:off x="373062" y="1067551"/>
          <a:ext cx="8415338" cy="5308600"/>
        </p:xfrm>
        <a:graphic>
          <a:graphicData uri="http://schemas.openxmlformats.org/drawingml/2006/table">
            <a:tbl>
              <a:tblPr firstRow="1" bandRow="1">
                <a:tableStyleId>{5C22544A-7EE6-4342-B048-85BDC9FD1C3A}</a:tableStyleId>
              </a:tblPr>
              <a:tblGrid>
                <a:gridCol w="2674938">
                  <a:extLst>
                    <a:ext uri="{9D8B030D-6E8A-4147-A177-3AD203B41FA5}">
                      <a16:colId xmlns:a16="http://schemas.microsoft.com/office/drawing/2014/main" xmlns="" val="2410739114"/>
                    </a:ext>
                  </a:extLst>
                </a:gridCol>
                <a:gridCol w="5740400">
                  <a:extLst>
                    <a:ext uri="{9D8B030D-6E8A-4147-A177-3AD203B41FA5}">
                      <a16:colId xmlns:a16="http://schemas.microsoft.com/office/drawing/2014/main" xmlns="" val="2767445179"/>
                    </a:ext>
                  </a:extLst>
                </a:gridCol>
              </a:tblGrid>
              <a:tr h="370840">
                <a:tc>
                  <a:txBody>
                    <a:bodyPr vert="horz" wrap="square"/>
                    <a:lstStyle/>
                    <a:p>
                      <a:r>
                        <a:rPr lang="en-US" sz="1400" b="1" smtClean="0">
                          <a:solidFill>
                            <a:schemeClr val="bg1"/>
                          </a:solidFill>
                        </a:rPr>
                        <a:t>Table 15.3:</a:t>
                      </a:r>
                      <a:r>
                        <a:rPr lang="en-US" sz="1400" b="1" baseline="0" smtClean="0">
                          <a:solidFill>
                            <a:schemeClr val="bg1"/>
                          </a:solidFill>
                        </a:rPr>
                        <a:t> </a:t>
                      </a:r>
                      <a:r>
                        <a:rPr lang="en-US" sz="1400" b="1" smtClean="0">
                          <a:solidFill>
                            <a:schemeClr val="bg1"/>
                          </a:solidFill>
                        </a:rPr>
                        <a:t>Characteristics and Benefits of Internet Technologies</a:t>
                      </a:r>
                      <a:endParaRPr lang="en-US" sz="1400" b="1">
                        <a:solidFill>
                          <a:schemeClr val="bg1"/>
                        </a:solidFill>
                      </a:endParaRPr>
                    </a:p>
                  </a:txBody>
                  <a:tcPr>
                    <a:solidFill>
                      <a:schemeClr val="accent2"/>
                    </a:solidFill>
                  </a:tcPr>
                </a:tc>
                <a:tc>
                  <a:txBody>
                    <a:bodyPr vert="horz" wrap="square"/>
                    <a:lstStyle/>
                    <a:p>
                      <a:endParaRPr lang="en-US" sz="1400" b="1">
                        <a:solidFill>
                          <a:schemeClr val="bg1"/>
                        </a:solidFill>
                      </a:endParaRPr>
                    </a:p>
                  </a:txBody>
                  <a:tcPr>
                    <a:solidFill>
                      <a:schemeClr val="accent2"/>
                    </a:solidFill>
                  </a:tcPr>
                </a:tc>
                <a:extLst>
                  <a:ext uri="{0D108BD9-81ED-4DB2-BD59-A6C34878D82A}">
                    <a16:rowId xmlns:a16="http://schemas.microsoft.com/office/drawing/2014/main" xmlns="" val="3987623698"/>
                  </a:ext>
                </a:extLst>
              </a:tr>
              <a:tr h="370840">
                <a:tc>
                  <a:txBody>
                    <a:bodyPr vert="horz" wrap="square"/>
                    <a:lstStyle/>
                    <a:p>
                      <a:r>
                        <a:rPr lang="en-US" sz="1400" b="1" smtClean="0">
                          <a:solidFill>
                            <a:schemeClr val="bg1"/>
                          </a:solidFill>
                        </a:rPr>
                        <a:t>Internet Characteristic </a:t>
                      </a:r>
                      <a:endParaRPr lang="en-US" sz="1400" b="1">
                        <a:solidFill>
                          <a:schemeClr val="bg1"/>
                        </a:solidFill>
                      </a:endParaRPr>
                    </a:p>
                  </a:txBody>
                  <a:tcPr>
                    <a:solidFill>
                      <a:schemeClr val="accent2"/>
                    </a:solidFill>
                  </a:tcPr>
                </a:tc>
                <a:tc>
                  <a:txBody>
                    <a:bodyPr vert="horz" wrap="square"/>
                    <a:lstStyle/>
                    <a:p>
                      <a:r>
                        <a:rPr lang="en-US" sz="1400" b="1" smtClean="0">
                          <a:solidFill>
                            <a:schemeClr val="bg1"/>
                          </a:solidFill>
                        </a:rPr>
                        <a:t>Benefit </a:t>
                      </a:r>
                      <a:endParaRPr lang="en-US" sz="1400" b="1">
                        <a:solidFill>
                          <a:schemeClr val="bg1"/>
                        </a:solidFill>
                      </a:endParaRPr>
                    </a:p>
                  </a:txBody>
                  <a:tcPr>
                    <a:solidFill>
                      <a:schemeClr val="accent2"/>
                    </a:solidFill>
                  </a:tcPr>
                </a:tc>
                <a:extLst>
                  <a:ext uri="{0D108BD9-81ED-4DB2-BD59-A6C34878D82A}">
                    <a16:rowId xmlns:a16="http://schemas.microsoft.com/office/drawing/2014/main" xmlns="" val="457048515"/>
                  </a:ext>
                </a:extLst>
              </a:tr>
              <a:tr h="370840">
                <a:tc>
                  <a:txBody>
                    <a:bodyPr vert="horz" wrap="square"/>
                    <a:lstStyle/>
                    <a:p>
                      <a:r>
                        <a:rPr lang="en-US" sz="1400" smtClean="0"/>
                        <a:t>Hardware and software</a:t>
                      </a:r>
                    </a:p>
                    <a:p>
                      <a:r>
                        <a:rPr lang="en-US" sz="1400" smtClean="0"/>
                        <a:t>Independence</a:t>
                      </a:r>
                      <a:endParaRPr lang="en-US" sz="1400"/>
                    </a:p>
                  </a:txBody>
                  <a:tcPr/>
                </a:tc>
                <a:tc>
                  <a:txBody>
                    <a:bodyPr vert="horz" wrap="square"/>
                    <a:lstStyle/>
                    <a:p>
                      <a:r>
                        <a:rPr lang="en-US" sz="1400" smtClean="0"/>
                        <a:t>Savings in equipment and software acquisition</a:t>
                      </a:r>
                    </a:p>
                    <a:p>
                      <a:r>
                        <a:rPr lang="en-US" sz="1400" smtClean="0"/>
                        <a:t>Ability to run on most existing equipment</a:t>
                      </a:r>
                    </a:p>
                    <a:p>
                      <a:r>
                        <a:rPr lang="en-US" sz="1400" smtClean="0"/>
                        <a:t>Platform independence and portability</a:t>
                      </a:r>
                    </a:p>
                    <a:p>
                      <a:r>
                        <a:rPr lang="en-US" sz="1400" smtClean="0"/>
                        <a:t>No need for multiple platform development</a:t>
                      </a:r>
                      <a:endParaRPr lang="en-US" sz="1400"/>
                    </a:p>
                  </a:txBody>
                  <a:tcPr/>
                </a:tc>
                <a:extLst>
                  <a:ext uri="{0D108BD9-81ED-4DB2-BD59-A6C34878D82A}">
                    <a16:rowId xmlns:a16="http://schemas.microsoft.com/office/drawing/2014/main" xmlns="" val="4169017078"/>
                  </a:ext>
                </a:extLst>
              </a:tr>
              <a:tr h="370840">
                <a:tc>
                  <a:txBody>
                    <a:bodyPr vert="horz" wrap="square"/>
                    <a:lstStyle/>
                    <a:p>
                      <a:r>
                        <a:rPr lang="en-US" sz="1400" smtClean="0"/>
                        <a:t>Common and simple user</a:t>
                      </a:r>
                    </a:p>
                    <a:p>
                      <a:r>
                        <a:rPr lang="en-US" sz="1400" smtClean="0"/>
                        <a:t>interface</a:t>
                      </a:r>
                      <a:endParaRPr lang="en-US" sz="1400"/>
                    </a:p>
                  </a:txBody>
                  <a:tcPr/>
                </a:tc>
                <a:tc>
                  <a:txBody>
                    <a:bodyPr vert="horz" wrap="square"/>
                    <a:lstStyle/>
                    <a:p>
                      <a:r>
                        <a:rPr lang="en-US" sz="1400" smtClean="0"/>
                        <a:t>Reduced training time and cost</a:t>
                      </a:r>
                    </a:p>
                    <a:p>
                      <a:r>
                        <a:rPr lang="en-US" sz="1400" smtClean="0"/>
                        <a:t>Reduced end-user support cost</a:t>
                      </a:r>
                    </a:p>
                    <a:p>
                      <a:r>
                        <a:rPr lang="en-US" sz="1400" smtClean="0"/>
                        <a:t>No need for multiple platform development</a:t>
                      </a:r>
                      <a:endParaRPr lang="en-US" sz="1400"/>
                    </a:p>
                  </a:txBody>
                  <a:tcPr/>
                </a:tc>
                <a:extLst>
                  <a:ext uri="{0D108BD9-81ED-4DB2-BD59-A6C34878D82A}">
                    <a16:rowId xmlns:a16="http://schemas.microsoft.com/office/drawing/2014/main" xmlns="" val="3060345790"/>
                  </a:ext>
                </a:extLst>
              </a:tr>
              <a:tr h="370840">
                <a:tc>
                  <a:txBody>
                    <a:bodyPr vert="horz" wrap="square"/>
                    <a:lstStyle/>
                    <a:p>
                      <a:r>
                        <a:rPr lang="en-US" sz="1400" smtClean="0"/>
                        <a:t>Location independence</a:t>
                      </a:r>
                      <a:endParaRPr lang="en-US" sz="1400"/>
                    </a:p>
                  </a:txBody>
                  <a:tcPr/>
                </a:tc>
                <a:tc>
                  <a:txBody>
                    <a:bodyPr vert="horz" wrap="square"/>
                    <a:lstStyle/>
                    <a:p>
                      <a:r>
                        <a:rPr lang="en-US" sz="1400" smtClean="0"/>
                        <a:t>Global access through Internet infrastructure and mobile smart devices</a:t>
                      </a:r>
                    </a:p>
                    <a:p>
                      <a:r>
                        <a:rPr lang="en-US" sz="1400" smtClean="0"/>
                        <a:t>Creation of new location-aware services</a:t>
                      </a:r>
                    </a:p>
                    <a:p>
                      <a:r>
                        <a:rPr lang="en-US" sz="1400" smtClean="0"/>
                        <a:t>Reduced requirements (and costs!) for dedicated connections</a:t>
                      </a:r>
                      <a:endParaRPr lang="en-US" sz="1400"/>
                    </a:p>
                  </a:txBody>
                  <a:tcPr/>
                </a:tc>
                <a:extLst>
                  <a:ext uri="{0D108BD9-81ED-4DB2-BD59-A6C34878D82A}">
                    <a16:rowId xmlns:a16="http://schemas.microsoft.com/office/drawing/2014/main" xmlns="" val="1160389657"/>
                  </a:ext>
                </a:extLst>
              </a:tr>
              <a:tr h="370840">
                <a:tc>
                  <a:txBody>
                    <a:bodyPr vert="horz" wrap="square"/>
                    <a:lstStyle/>
                    <a:p>
                      <a:r>
                        <a:rPr lang="en-US" sz="1400" smtClean="0"/>
                        <a:t>Rapid development at</a:t>
                      </a:r>
                    </a:p>
                    <a:p>
                      <a:r>
                        <a:rPr lang="en-US" sz="1400" smtClean="0"/>
                        <a:t>manageable costs</a:t>
                      </a:r>
                      <a:endParaRPr lang="en-US" sz="1400"/>
                    </a:p>
                  </a:txBody>
                  <a:tcPr/>
                </a:tc>
                <a:tc>
                  <a:txBody>
                    <a:bodyPr vert="horz" wrap="square"/>
                    <a:lstStyle/>
                    <a:p>
                      <a:r>
                        <a:rPr lang="en-US" sz="1400" smtClean="0"/>
                        <a:t>Availability of multiple development tools</a:t>
                      </a:r>
                    </a:p>
                    <a:p>
                      <a:r>
                        <a:rPr lang="en-US" sz="1400" smtClean="0"/>
                        <a:t>Plug-and-play development tools (open standards)</a:t>
                      </a:r>
                    </a:p>
                    <a:p>
                      <a:r>
                        <a:rPr lang="en-US" sz="1400" smtClean="0"/>
                        <a:t>More interactive development</a:t>
                      </a:r>
                    </a:p>
                    <a:p>
                      <a:r>
                        <a:rPr lang="en-US" sz="1400" smtClean="0"/>
                        <a:t>Reduced development times</a:t>
                      </a:r>
                    </a:p>
                    <a:p>
                      <a:r>
                        <a:rPr lang="en-US" sz="1400" smtClean="0"/>
                        <a:t>Relatively inexpensive tools</a:t>
                      </a:r>
                    </a:p>
                    <a:p>
                      <a:r>
                        <a:rPr lang="en-US" sz="1400" smtClean="0"/>
                        <a:t>Free client access tools (web browsers)</a:t>
                      </a:r>
                    </a:p>
                    <a:p>
                      <a:r>
                        <a:rPr lang="en-US" sz="1400" smtClean="0"/>
                        <a:t>Low entry costs; frequent availability of free web servers</a:t>
                      </a:r>
                    </a:p>
                    <a:p>
                      <a:r>
                        <a:rPr lang="en-US" sz="1400" smtClean="0"/>
                        <a:t>Reduced costs of maintaining private networks</a:t>
                      </a:r>
                    </a:p>
                    <a:p>
                      <a:r>
                        <a:rPr lang="en-US" sz="1400" smtClean="0"/>
                        <a:t>Distributed processing and scalability using multiple servers</a:t>
                      </a:r>
                      <a:endParaRPr lang="en-US" sz="1400"/>
                    </a:p>
                  </a:txBody>
                  <a:tcPr/>
                </a:tc>
                <a:extLst>
                  <a:ext uri="{0D108BD9-81ED-4DB2-BD59-A6C34878D82A}">
                    <a16:rowId xmlns:a16="http://schemas.microsoft.com/office/drawing/2014/main" xmlns="" val="1653831597"/>
                  </a:ext>
                </a:extLst>
              </a:tr>
            </a:tbl>
          </a:graphicData>
        </a:graphic>
      </p:graphicFrame>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6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47B19FC7-FBAE-400E-B97D-C16EB3AA9759}"/>
              </a:ext>
            </a:extLst>
          </p:cNvPr>
          <p:cNvSpPr>
            <a:spLocks noGrp="1"/>
          </p:cNvSpPr>
          <p:nvPr>
            <p:ph idx="1"/>
          </p:nvPr>
        </p:nvSpPr>
        <p:spPr>
          <a:xfrm>
            <a:off x="391557" y="1066800"/>
            <a:ext cx="8415338" cy="1631216"/>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p = shortestPath((dirk :Member) -[:REVIEWED *]- (isiah :Member))</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WHERE dirk.fname = “Dirk” AND dirk.lname = “Gray” AND isiah.fname = “Isiah”</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AND isiah.lname = “Horn”</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RETURN p</a:t>
            </a:r>
          </a:p>
        </p:txBody>
      </p:sp>
      <p:sp>
        <p:nvSpPr>
          <p:cNvPr id="3" name="Title 2">
            <a:extLst>
              <a:ext uri="{FF2B5EF4-FFF2-40B4-BE49-F238E27FC236}">
                <a16:creationId xmlns:a16="http://schemas.microsoft.com/office/drawing/2014/main" id="{EE3C4346-F810-4EC4-861A-712FFB7367E6}"/>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err="1">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shortestPath()</a:t>
            </a:r>
          </a:p>
        </p:txBody>
      </p:sp>
      <p:sp>
        <p:nvSpPr>
          <p:cNvPr id="4" name="Footer Placeholder 3">
            <a:extLst>
              <a:ext uri="{FF2B5EF4-FFF2-40B4-BE49-F238E27FC236}">
                <a16:creationId xmlns:a16="http://schemas.microsoft.com/office/drawing/2014/main" id="{B71DFD51-A382-476F-94BF-DA57D7E9888C}"/>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pic>
        <p:nvPicPr>
          <p:cNvPr id="5" name="Picture 4">
            <a:extLst>
              <a:ext uri="{FF2B5EF4-FFF2-40B4-BE49-F238E27FC236}">
                <a16:creationId xmlns:a16="http://schemas.microsoft.com/office/drawing/2014/main" id="{72C07DE0-B785-48B0-BA82-3BAB599B33BB}"/>
              </a:ext>
            </a:extLst>
          </p:cNvPr>
          <p:cNvPicPr>
            <a:picLocks noChangeAspect="1"/>
          </p:cNvPicPr>
          <p:nvPr/>
        </p:nvPicPr>
        <p:blipFill>
          <a:blip r:embed="rId2"/>
          <a:stretch>
            <a:fillRect/>
          </a:stretch>
        </p:blipFill>
        <p:spPr>
          <a:xfrm>
            <a:off x="2362200" y="2362200"/>
            <a:ext cx="4102200" cy="3847134"/>
          </a:xfrm>
          <a:prstGeom prst="rect">
            <a:avLst/>
          </a:prstGeom>
        </p:spPr>
      </p:pic>
    </p:spTree>
    <p:extLst>
      <p:ext uri="{BB962C8B-B14F-4D97-AF65-F5344CB8AC3E}">
        <p14:creationId xmlns:p14="http://schemas.microsoft.com/office/powerpoint/2010/main" val="3608715478"/>
      </p:ext>
    </p:extLst>
  </p:cSld>
  <p:clrMapOvr>
    <a:masterClrMapping/>
  </p:clrMapOvr>
  <p:transition/>
  <p:timing/>
</p:sld>
</file>

<file path=ppt/slides/slide6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61E6089-D5CE-4C3F-A93C-93AC9190322B}"/>
              </a:ext>
            </a:extLst>
          </p:cNvPr>
          <p:cNvSpPr>
            <a:spLocks noGrp="1"/>
          </p:cNvSpPr>
          <p:nvPr>
            <p:ph idx="1"/>
          </p:nvPr>
        </p:nvSpPr>
        <p:spPr>
          <a:xfrm>
            <a:off x="376021" y="2286000"/>
            <a:ext cx="8415338" cy="1477328"/>
          </a:xfrm>
        </p:spPr>
        <p:txBody>
          <a:bodyPr/>
          <a:lstStyle/>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MATCH (dirk :Member {fname: “Dirk”, lname: “Gray”}), (sicilian :Restaurant</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{name: “The Sicilian”})</a:t>
            </a:r>
          </a:p>
          <a:p>
            <a:pPr marL="0" marR="0" lvl="0" indent="0" algn="l" defTabSz="914400" fontAlgn="auto">
              <a:lnSpc>
                <a:spcPct val="95000"/>
              </a:lnSpc>
              <a:spcBef>
                <a:spcPts val="1200"/>
              </a:spcBef>
              <a:spcAft>
                <a:spcPct val="0"/>
              </a:spcAft>
              <a:buSzTx/>
              <a:buNone/>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 (dirk) -[:REVIEWED {taste: 4, service: 5, atmosphere: 4, value:3}]-&gt; (sicilian)</a:t>
            </a:r>
          </a:p>
        </p:txBody>
      </p:sp>
      <p:sp>
        <p:nvSpPr>
          <p:cNvPr id="3" name="Title 2">
            <a:extLst>
              <a:ext uri="{FF2B5EF4-FFF2-40B4-BE49-F238E27FC236}">
                <a16:creationId xmlns:a16="http://schemas.microsoft.com/office/drawing/2014/main" id="{DB60BA0C-194A-4BF7-AA42-26D5C3623485}"/>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Creating relationships</a:t>
            </a:r>
          </a:p>
        </p:txBody>
      </p:sp>
      <p:sp>
        <p:nvSpPr>
          <p:cNvPr id="4" name="Footer Placeholder 3">
            <a:extLst>
              <a:ext uri="{FF2B5EF4-FFF2-40B4-BE49-F238E27FC236}">
                <a16:creationId xmlns:a16="http://schemas.microsoft.com/office/drawing/2014/main" id="{AFA3D5FF-FE7A-437F-8E3D-AE4D5F7F80B7}"/>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142490371"/>
      </p:ext>
    </p:extLst>
  </p:cSld>
  <p:clrMapOvr>
    <a:masterClrMapping/>
  </p:clrMapOvr>
  <p:transition/>
  <p:timing/>
</p:sld>
</file>

<file path=ppt/slides/slide6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2AE5442-E941-458A-A256-0FCD60026132}"/>
              </a:ext>
            </a:extLst>
          </p:cNvPr>
          <p:cNvSpPr>
            <a:spLocks noGrp="1"/>
          </p:cNvSpPr>
          <p:nvPr>
            <p:ph idx="1"/>
          </p:nvPr>
        </p:nvSpPr>
        <p:spPr>
          <a:xfrm>
            <a:off x="567531" y="1981200"/>
            <a:ext cx="8415338" cy="311469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Neo4j is a graph database that stores data as nodes and relationships, both of which can contain properties to describe them.</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Neo4j databases are queried using Cypher, a declarative language that shares many commonalities with SQL, but is still significantly different in many ways.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retrieval is done primarily through the MATCH command to perform pattern matching.</a:t>
            </a:r>
          </a:p>
        </p:txBody>
      </p:sp>
      <p:sp>
        <p:nvSpPr>
          <p:cNvPr id="3" name="Title 2">
            <a:extLst>
              <a:ext uri="{FF2B5EF4-FFF2-40B4-BE49-F238E27FC236}">
                <a16:creationId xmlns:a16="http://schemas.microsoft.com/office/drawing/2014/main" id="{59A2FFBB-50CA-4B64-A641-7688DCF78A8F}"/>
              </a:ext>
            </a:extLst>
          </p:cNvPr>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a:t>
            </a:r>
          </a:p>
        </p:txBody>
      </p:sp>
      <p:sp>
        <p:nvSpPr>
          <p:cNvPr id="4" name="Footer Placeholder 3">
            <a:extLst>
              <a:ext uri="{FF2B5EF4-FFF2-40B4-BE49-F238E27FC236}">
                <a16:creationId xmlns:a16="http://schemas.microsoft.com/office/drawing/2014/main" id="{F670BF5D-436C-41DC-BA2A-2688CD14585A}"/>
              </a:ext>
            </a:extLst>
          </p:cNvPr>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4148259798"/>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Web-to-Database Middleware: Server-Side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Extensions (1 of 2)</a:t>
            </a:r>
          </a:p>
        </p:txBody>
      </p:sp>
      <p:sp>
        <p:nvSpPr>
          <p:cNvPr id="35843" name="Content Placeholder 2"/>
          <p:cNvSpPr>
            <a:spLocks noGrp="1"/>
          </p:cNvSpPr>
          <p:nvPr>
            <p:ph idx="1"/>
          </p:nvPr>
        </p:nvSpPr>
        <p:spPr>
          <a:xfrm>
            <a:off x="365125" y="1538818"/>
            <a:ext cx="8415338" cy="148194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Web server is the main hub through which Internet services are accessed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Server-side extension: program that interacts directly with the web server</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services to the web server in a way that is totally transparent to the client browser</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Known as web-to-database middleware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66"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Web-to-Database Middleware: Server-Side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Extensions (2 of 2)</a:t>
            </a:r>
          </a:p>
        </p:txBody>
      </p:sp>
      <p:pic>
        <p:nvPicPr>
          <p:cNvPr id="3" name="Picture 2" descr="Figure 15.8 shows an interaction between a browser, web server, and web-to-database middleware through client, server, and RDBMS compu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990600"/>
            <a:ext cx="5582679" cy="5330559"/>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Web Server Interfaces</a:t>
            </a:r>
            <a:endParaRPr lang="en-US"/>
          </a:p>
        </p:txBody>
      </p:sp>
      <p:sp>
        <p:nvSpPr>
          <p:cNvPr id="2" name="Content Placeholder 1"/>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Currently, there are two well-defined web server interfaces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Common Gateway Interface (CGI): uses script files that perform specific functions based on the client’s parameters that are passed to the web server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Application programming interface (API): implemented as shared code or as dynamic-link libraries; treated as part of the web server program that is dynamically invoked when needed</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898539823"/>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Web Browser </a:t>
            </a:r>
          </a:p>
        </p:txBody>
      </p:sp>
      <p:sp>
        <p:nvSpPr>
          <p:cNvPr id="38915" name="Content Placeholder 2"/>
          <p:cNvSpPr>
            <a:spLocks noGrp="1"/>
          </p:cNvSpPr>
          <p:nvPr>
            <p:ph idx="1"/>
          </p:nvPr>
        </p:nvSpPr>
        <p:spPr>
          <a:xfrm>
            <a:off x="365125" y="1538818"/>
            <a:ext cx="8415338" cy="1758943"/>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Software that lets users navigate the web from their client computer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Interprets HTML code received from web server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Presents different page components in standard way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Web is a stateless system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Web server does not know the status of any clients</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Client-Side Extensions </a:t>
            </a:r>
          </a:p>
        </p:txBody>
      </p:sp>
      <p:sp>
        <p:nvSpPr>
          <p:cNvPr id="39939" name="Content Placeholder 2"/>
          <p:cNvSpPr>
            <a:spLocks noGrp="1"/>
          </p:cNvSpPr>
          <p:nvPr>
            <p:ph idx="1"/>
          </p:nvPr>
        </p:nvSpPr>
        <p:spPr>
          <a:xfrm>
            <a:off x="365125" y="1538818"/>
            <a:ext cx="8415338" cy="216213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Add functionality to Web browser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Plug-in: external application automatically invoked by the browser when needed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Java and JavaScript: embedded in web page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Downloaded with the Web page and activated by an event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ActiveX and VBScript: embedded in web page</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Downloaded with page and activated by event</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Oriented to Windows applications</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62"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Web Application Servers (1 of 2)</a:t>
            </a:r>
          </a:p>
        </p:txBody>
      </p:sp>
      <p:sp>
        <p:nvSpPr>
          <p:cNvPr id="40963" name="Content Placeholder 2"/>
          <p:cNvSpPr>
            <a:spLocks noGrp="1"/>
          </p:cNvSpPr>
          <p:nvPr>
            <p:ph idx="1"/>
          </p:nvPr>
        </p:nvSpPr>
        <p:spPr>
          <a:xfrm>
            <a:off x="365125" y="1538818"/>
            <a:ext cx="8415338" cy="2625334"/>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Middleware application that expands the functionality of web servers by linking them to a wide range of services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Connects to and query database from web page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Presents database data in a webpage using various formats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Creates dynamic web search pages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Creates webpages to insert, update, and delete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Enforces referential integrity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Uses simple and nested queries and program logic to represent business rules</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Web Application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Servers (2 of 2)</a:t>
            </a:r>
          </a:p>
        </p:txBody>
      </p:sp>
      <p:sp>
        <p:nvSpPr>
          <p:cNvPr id="41987" name="Content Placeholder 2"/>
          <p:cNvSpPr>
            <a:spLocks noGrp="1"/>
          </p:cNvSpPr>
          <p:nvPr>
            <p:ph idx="1"/>
          </p:nvPr>
        </p:nvSpPr>
        <p:spPr>
          <a:xfrm>
            <a:off x="365125" y="1538818"/>
            <a:ext cx="8415338" cy="277922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Web application server features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Integrated development environment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Security and user authentication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Computational languages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Automation generation of HTML pages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Performance and fault -tolerant features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access with transaction management capabilities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Access to multiple services</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301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Web Database Development</a:t>
            </a:r>
          </a:p>
        </p:txBody>
      </p:sp>
      <p:sp>
        <p:nvSpPr>
          <p:cNvPr id="43011" name="Content Placeholder 2"/>
          <p:cNvSpPr>
            <a:spLocks noGrp="1"/>
          </p:cNvSpPr>
          <p:nvPr>
            <p:ph idx="1"/>
          </p:nvPr>
        </p:nvSpPr>
        <p:spPr>
          <a:xfrm>
            <a:off x="365125" y="1538818"/>
            <a:ext cx="8415338" cy="209903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Process of interfacing databases with the web browser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How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create webpages that access data in a database</a:t>
            </a:r>
            <a:endParaRPr lang="en-US" altLang="en-US" smtClean="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Code examples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ColdFusion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PHP</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ASP.NET</a:t>
            </a:r>
            <a:endParaRPr lang="en-US" altLang="en-US" smtClean="0"/>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Business Intelligence </a:t>
            </a: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Architecture (2 of 3)</a:t>
            </a: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04001774"/>
              </p:ext>
            </p:extLst>
          </p:nvPr>
        </p:nvGraphicFramePr>
        <p:xfrm>
          <a:off x="381000" y="1524000"/>
          <a:ext cx="8255000" cy="3979965"/>
        </p:xfrm>
        <a:graphic>
          <a:graphicData uri="http://schemas.openxmlformats.org/drawingml/2006/table">
            <a:tbl>
              <a:tblPr firstRow="1" bandRow="1">
                <a:tableStyleId>{5C22544A-7EE6-4342-B048-85BDC9FD1C3A}</a:tableStyleId>
              </a:tblPr>
              <a:tblGrid>
                <a:gridCol w="1303423">
                  <a:extLst>
                    <a:ext uri="{9D8B030D-6E8A-4147-A177-3AD203B41FA5}">
                      <a16:colId xmlns:a16="http://schemas.microsoft.com/office/drawing/2014/main" xmlns="" val="1964279822"/>
                    </a:ext>
                  </a:extLst>
                </a:gridCol>
                <a:gridCol w="6951577">
                  <a:extLst>
                    <a:ext uri="{9D8B030D-6E8A-4147-A177-3AD203B41FA5}">
                      <a16:colId xmlns:a16="http://schemas.microsoft.com/office/drawing/2014/main" xmlns="" val="685129943"/>
                    </a:ext>
                  </a:extLst>
                </a:gridCol>
              </a:tblGrid>
              <a:tr h="538151">
                <a:tc>
                  <a:txBody>
                    <a:bodyPr vert="horz" wrap="square"/>
                    <a:lstStyle/>
                    <a:p>
                      <a:r>
                        <a:rPr lang="en-US" sz="1000" smtClean="0"/>
                        <a:t>Table 13.2</a:t>
                      </a:r>
                    </a:p>
                    <a:p>
                      <a:r>
                        <a:rPr lang="en-US" sz="1000" smtClean="0"/>
                        <a:t>Basic BI Architectural Components</a:t>
                      </a:r>
                      <a:endParaRPr lang="en-US" sz="1000"/>
                    </a:p>
                  </a:txBody>
                  <a:tcPr>
                    <a:solidFill>
                      <a:schemeClr val="accent2"/>
                    </a:solidFill>
                  </a:tcPr>
                </a:tc>
                <a:tc>
                  <a:txBody>
                    <a:bodyPr vert="horz" wrap="square"/>
                    <a:lstStyle/>
                    <a:p>
                      <a:endParaRPr lang="en-US" sz="1000"/>
                    </a:p>
                  </a:txBody>
                  <a:tcPr>
                    <a:solidFill>
                      <a:schemeClr val="accent2"/>
                    </a:solidFill>
                  </a:tcPr>
                </a:tc>
                <a:extLst>
                  <a:ext uri="{0D108BD9-81ED-4DB2-BD59-A6C34878D82A}">
                    <a16:rowId xmlns:a16="http://schemas.microsoft.com/office/drawing/2014/main" xmlns="" val="527403932"/>
                  </a:ext>
                </a:extLst>
              </a:tr>
              <a:tr h="291885">
                <a:tc>
                  <a:txBody>
                    <a:bodyPr vert="horz" wrap="square"/>
                    <a:lstStyle/>
                    <a:p>
                      <a:r>
                        <a:rPr lang="en-US" sz="1000" b="1" smtClean="0">
                          <a:solidFill>
                            <a:schemeClr val="bg1"/>
                          </a:solidFill>
                        </a:rPr>
                        <a:t>Component</a:t>
                      </a:r>
                      <a:endParaRPr lang="en-US" sz="1000" b="1">
                        <a:solidFill>
                          <a:schemeClr val="bg1"/>
                        </a:solidFill>
                      </a:endParaRPr>
                    </a:p>
                  </a:txBody>
                  <a:tcPr>
                    <a:solidFill>
                      <a:schemeClr val="accent2"/>
                    </a:solidFill>
                  </a:tcPr>
                </a:tc>
                <a:tc>
                  <a:txBody>
                    <a:bodyPr vert="horz" wrap="square"/>
                    <a:lstStyle/>
                    <a:p>
                      <a:r>
                        <a:rPr lang="en-US" sz="1000" b="1" smtClean="0">
                          <a:solidFill>
                            <a:schemeClr val="bg1"/>
                          </a:solidFill>
                        </a:rPr>
                        <a:t>Description</a:t>
                      </a:r>
                      <a:endParaRPr lang="en-US" sz="1000" b="1">
                        <a:solidFill>
                          <a:schemeClr val="bg1"/>
                        </a:solidFill>
                      </a:endParaRPr>
                    </a:p>
                  </a:txBody>
                  <a:tcPr>
                    <a:solidFill>
                      <a:schemeClr val="accent2"/>
                    </a:solidFill>
                  </a:tcPr>
                </a:tc>
                <a:extLst>
                  <a:ext uri="{0D108BD9-81ED-4DB2-BD59-A6C34878D82A}">
                    <a16:rowId xmlns:a16="http://schemas.microsoft.com/office/drawing/2014/main" xmlns="" val="3214543634"/>
                  </a:ext>
                </a:extLst>
              </a:tr>
              <a:tr h="388664">
                <a:tc>
                  <a:txBody>
                    <a:bodyPr vert="horz" wrap="square"/>
                    <a:lstStyle/>
                    <a:p>
                      <a:r>
                        <a:rPr lang="en-US" sz="1000" smtClean="0"/>
                        <a:t>ETL tools</a:t>
                      </a:r>
                      <a:endParaRPr lang="en-US" sz="1000"/>
                    </a:p>
                  </a:txBody>
                  <a:tcPr/>
                </a:tc>
                <a:tc>
                  <a:txBody>
                    <a:bodyPr vert="horz" wrap="square"/>
                    <a:lstStyle/>
                    <a:p>
                      <a:r>
                        <a:rPr lang="en-US" sz="1000" smtClean="0"/>
                        <a:t>Data extraction, transformation, and loading (ETL ) tools collect,</a:t>
                      </a:r>
                      <a:r>
                        <a:rPr lang="en-US" sz="1000" baseline="0" smtClean="0"/>
                        <a:t> </a:t>
                      </a:r>
                      <a:r>
                        <a:rPr lang="en-US" sz="1000" smtClean="0"/>
                        <a:t>filter, integrate, and aggregate</a:t>
                      </a:r>
                      <a:r>
                        <a:rPr lang="en-US" sz="1000" baseline="0" smtClean="0"/>
                        <a:t> </a:t>
                      </a:r>
                      <a:r>
                        <a:rPr lang="en-US" sz="1000" smtClean="0"/>
                        <a:t>internal and external data to be saved</a:t>
                      </a:r>
                      <a:r>
                        <a:rPr lang="en-US" sz="1000" baseline="0" smtClean="0"/>
                        <a:t> </a:t>
                      </a:r>
                      <a:r>
                        <a:rPr lang="en-US" sz="1000" smtClean="0"/>
                        <a:t>into a data store optimized for decision support.</a:t>
                      </a:r>
                      <a:endParaRPr lang="en-US" sz="1000"/>
                    </a:p>
                  </a:txBody>
                  <a:tcPr/>
                </a:tc>
                <a:extLst>
                  <a:ext uri="{0D108BD9-81ED-4DB2-BD59-A6C34878D82A}">
                    <a16:rowId xmlns:a16="http://schemas.microsoft.com/office/drawing/2014/main" xmlns="" val="1303229792"/>
                  </a:ext>
                </a:extLst>
              </a:tr>
              <a:tr h="388664">
                <a:tc>
                  <a:txBody>
                    <a:bodyPr vert="horz" wrap="square"/>
                    <a:lstStyle/>
                    <a:p>
                      <a:r>
                        <a:rPr lang="en-US" sz="1000" smtClean="0"/>
                        <a:t>Data store</a:t>
                      </a:r>
                      <a:endParaRPr lang="en-US" sz="1000"/>
                    </a:p>
                  </a:txBody>
                  <a:tcPr/>
                </a:tc>
                <a:tc>
                  <a:txBody>
                    <a:bodyPr vert="horz" wrap="square"/>
                    <a:lstStyle/>
                    <a:p>
                      <a:r>
                        <a:rPr lang="en-US" sz="1000" smtClean="0"/>
                        <a:t>The data store is optimized for decision support and is generally</a:t>
                      </a:r>
                      <a:r>
                        <a:rPr lang="en-US" sz="1000" baseline="0" smtClean="0"/>
                        <a:t> </a:t>
                      </a:r>
                      <a:r>
                        <a:rPr lang="en-US" sz="1000" smtClean="0"/>
                        <a:t>represented by a data warehouse</a:t>
                      </a:r>
                      <a:r>
                        <a:rPr lang="en-US" sz="1000" baseline="0" smtClean="0"/>
                        <a:t> </a:t>
                      </a:r>
                      <a:r>
                        <a:rPr lang="en-US" sz="1000" smtClean="0"/>
                        <a:t>or a data mart. The data is stored in</a:t>
                      </a:r>
                      <a:r>
                        <a:rPr lang="en-US" sz="1000" baseline="0" smtClean="0"/>
                        <a:t> </a:t>
                      </a:r>
                      <a:r>
                        <a:rPr lang="en-US" sz="1000" smtClean="0"/>
                        <a:t>structures that are optimized for data analysis and query speed.</a:t>
                      </a:r>
                      <a:endParaRPr lang="en-US" sz="1000"/>
                    </a:p>
                  </a:txBody>
                  <a:tcPr/>
                </a:tc>
                <a:extLst>
                  <a:ext uri="{0D108BD9-81ED-4DB2-BD59-A6C34878D82A}">
                    <a16:rowId xmlns:a16="http://schemas.microsoft.com/office/drawing/2014/main" xmlns="" val="1705856878"/>
                  </a:ext>
                </a:extLst>
              </a:tr>
              <a:tr h="388664">
                <a:tc>
                  <a:txBody>
                    <a:bodyPr vert="horz" wrap="square"/>
                    <a:lstStyle/>
                    <a:p>
                      <a:r>
                        <a:rPr lang="en-US" sz="1000" smtClean="0"/>
                        <a:t>Query and</a:t>
                      </a:r>
                    </a:p>
                    <a:p>
                      <a:r>
                        <a:rPr lang="en-US" sz="1000" smtClean="0"/>
                        <a:t>reporting</a:t>
                      </a:r>
                      <a:endParaRPr lang="en-US" sz="1000"/>
                    </a:p>
                  </a:txBody>
                  <a:tcPr/>
                </a:tc>
                <a:tc>
                  <a:txBody>
                    <a:bodyPr vert="horz" wrap="square"/>
                    <a:lstStyle/>
                    <a:p>
                      <a:r>
                        <a:rPr lang="en-US" sz="1000" smtClean="0"/>
                        <a:t>This component performs data selection and retrieval, and it is used</a:t>
                      </a:r>
                      <a:r>
                        <a:rPr lang="en-US" sz="1000" baseline="0" smtClean="0"/>
                        <a:t> </a:t>
                      </a:r>
                      <a:r>
                        <a:rPr lang="en-US" sz="1000" smtClean="0"/>
                        <a:t>by the data analyst to create queries that access the database and</a:t>
                      </a:r>
                      <a:r>
                        <a:rPr lang="en-US" sz="1000" baseline="0" smtClean="0"/>
                        <a:t> </a:t>
                      </a:r>
                      <a:r>
                        <a:rPr lang="en-US" sz="1000" smtClean="0"/>
                        <a:t>create the required reports.</a:t>
                      </a:r>
                      <a:endParaRPr lang="en-US" sz="1000"/>
                    </a:p>
                  </a:txBody>
                  <a:tcPr/>
                </a:tc>
                <a:extLst>
                  <a:ext uri="{0D108BD9-81ED-4DB2-BD59-A6C34878D82A}">
                    <a16:rowId xmlns:a16="http://schemas.microsoft.com/office/drawing/2014/main" xmlns="" val="1158504581"/>
                  </a:ext>
                </a:extLst>
              </a:tr>
              <a:tr h="538151">
                <a:tc>
                  <a:txBody>
                    <a:bodyPr vert="horz" wrap="square"/>
                    <a:lstStyle/>
                    <a:p>
                      <a:r>
                        <a:rPr lang="en-US" sz="1000" smtClean="0"/>
                        <a:t>Data visualization</a:t>
                      </a:r>
                      <a:endParaRPr lang="en-US" sz="1000"/>
                    </a:p>
                  </a:txBody>
                  <a:tcPr/>
                </a:tc>
                <a:tc>
                  <a:txBody>
                    <a:bodyPr vert="horz" wrap="square"/>
                    <a:lstStyle/>
                    <a:p>
                      <a:r>
                        <a:rPr lang="en-US" sz="1000" smtClean="0"/>
                        <a:t>This component presents data to the end user in a variety of</a:t>
                      </a:r>
                      <a:r>
                        <a:rPr lang="en-US" sz="1000" baseline="0" smtClean="0"/>
                        <a:t> </a:t>
                      </a:r>
                      <a:r>
                        <a:rPr lang="en-US" sz="1000" smtClean="0"/>
                        <a:t>meaningful and innovative ways. This tool helps the end user select</a:t>
                      </a:r>
                      <a:r>
                        <a:rPr lang="en-US" sz="1000" baseline="0" smtClean="0"/>
                        <a:t> </a:t>
                      </a:r>
                      <a:r>
                        <a:rPr lang="en-US" sz="1000" smtClean="0"/>
                        <a:t>the most appropriate presentation format, such as summary reports,</a:t>
                      </a:r>
                      <a:r>
                        <a:rPr lang="en-US" sz="1000" baseline="0" smtClean="0"/>
                        <a:t> </a:t>
                      </a:r>
                      <a:r>
                        <a:rPr lang="en-US" sz="1000" smtClean="0"/>
                        <a:t>maps, pie or bar graphs, mixed graphs, and static or interactive</a:t>
                      </a:r>
                      <a:r>
                        <a:rPr lang="en-US" sz="1000" baseline="0" smtClean="0"/>
                        <a:t> </a:t>
                      </a:r>
                      <a:r>
                        <a:rPr lang="en-US" sz="1000" smtClean="0"/>
                        <a:t>dashboards.</a:t>
                      </a:r>
                      <a:endParaRPr lang="en-US" sz="1000"/>
                    </a:p>
                  </a:txBody>
                  <a:tcPr/>
                </a:tc>
                <a:extLst>
                  <a:ext uri="{0D108BD9-81ED-4DB2-BD59-A6C34878D82A}">
                    <a16:rowId xmlns:a16="http://schemas.microsoft.com/office/drawing/2014/main" xmlns="" val="2121891909"/>
                  </a:ext>
                </a:extLst>
              </a:tr>
              <a:tr h="837123">
                <a:tc>
                  <a:txBody>
                    <a:bodyPr vert="horz" wrap="square"/>
                    <a:lstStyle/>
                    <a:p>
                      <a:r>
                        <a:rPr lang="en-US" sz="1000" smtClean="0"/>
                        <a:t>Data monitoring</a:t>
                      </a:r>
                    </a:p>
                    <a:p>
                      <a:r>
                        <a:rPr lang="en-US" sz="1000" smtClean="0"/>
                        <a:t>and alerting</a:t>
                      </a:r>
                      <a:endParaRPr lang="en-US" sz="1000"/>
                    </a:p>
                  </a:txBody>
                  <a:tcPr/>
                </a:tc>
                <a:tc>
                  <a:txBody>
                    <a:bodyPr vert="horz" wrap="square"/>
                    <a:lstStyle/>
                    <a:p>
                      <a:r>
                        <a:rPr lang="en-US" sz="1000" smtClean="0"/>
                        <a:t>This component allows real-time monitoring of business activities.</a:t>
                      </a:r>
                      <a:r>
                        <a:rPr lang="en-US" sz="1000" baseline="0" smtClean="0"/>
                        <a:t> </a:t>
                      </a:r>
                      <a:r>
                        <a:rPr lang="en-US" sz="1000" smtClean="0"/>
                        <a:t>The BI system will present concise information in a single integrated</a:t>
                      </a:r>
                      <a:r>
                        <a:rPr lang="en-US" sz="1000" baseline="0" smtClean="0"/>
                        <a:t> </a:t>
                      </a:r>
                      <a:r>
                        <a:rPr lang="en-US" sz="1000" smtClean="0"/>
                        <a:t>view. This integrated view could include</a:t>
                      </a:r>
                      <a:r>
                        <a:rPr lang="en-US" sz="1000" baseline="0" smtClean="0"/>
                        <a:t> </a:t>
                      </a:r>
                      <a:r>
                        <a:rPr lang="en-US" sz="1000" smtClean="0"/>
                        <a:t>specific metrics about the</a:t>
                      </a:r>
                      <a:r>
                        <a:rPr lang="en-US" sz="1000" baseline="0" smtClean="0"/>
                        <a:t> </a:t>
                      </a:r>
                      <a:r>
                        <a:rPr lang="en-US" sz="1000" smtClean="0"/>
                        <a:t>system performance or activities, such as number of orders placed</a:t>
                      </a:r>
                      <a:r>
                        <a:rPr lang="en-US" sz="1000" baseline="0" smtClean="0"/>
                        <a:t> </a:t>
                      </a:r>
                      <a:r>
                        <a:rPr lang="en-US" sz="1000" smtClean="0"/>
                        <a:t>in the last four hours, number of customer complaints by product</a:t>
                      </a:r>
                      <a:r>
                        <a:rPr lang="en-US" sz="1000" baseline="0" smtClean="0"/>
                        <a:t> </a:t>
                      </a:r>
                      <a:r>
                        <a:rPr lang="en-US" sz="1000" smtClean="0"/>
                        <a:t>by month, and total revenue by region. Alerts can be placed on</a:t>
                      </a:r>
                      <a:r>
                        <a:rPr lang="en-US" sz="1000" baseline="0" smtClean="0"/>
                        <a:t> </a:t>
                      </a:r>
                      <a:r>
                        <a:rPr lang="en-US" sz="1000" smtClean="0"/>
                        <a:t>a given metric; once the value of a metric goes below or above a</a:t>
                      </a:r>
                      <a:r>
                        <a:rPr lang="en-US" sz="1000" baseline="0" smtClean="0"/>
                        <a:t> </a:t>
                      </a:r>
                      <a:r>
                        <a:rPr lang="en-US" sz="1000" smtClean="0"/>
                        <a:t>certain baseline, the system will perform a given action, such as</a:t>
                      </a:r>
                      <a:r>
                        <a:rPr lang="en-US" sz="1000" baseline="0" smtClean="0"/>
                        <a:t> </a:t>
                      </a:r>
                      <a:r>
                        <a:rPr lang="en-US" sz="1000" smtClean="0"/>
                        <a:t>emailing shop floor managers, presenting visual alerts, or starting</a:t>
                      </a:r>
                      <a:r>
                        <a:rPr lang="en-US" sz="1000" baseline="0" smtClean="0"/>
                        <a:t> </a:t>
                      </a:r>
                      <a:r>
                        <a:rPr lang="en-US" sz="1000" smtClean="0"/>
                        <a:t>an application.</a:t>
                      </a:r>
                      <a:endParaRPr lang="en-US" sz="1000"/>
                    </a:p>
                  </a:txBody>
                  <a:tcPr/>
                </a:tc>
                <a:extLst>
                  <a:ext uri="{0D108BD9-81ED-4DB2-BD59-A6C34878D82A}">
                    <a16:rowId xmlns:a16="http://schemas.microsoft.com/office/drawing/2014/main" xmlns="" val="443221124"/>
                  </a:ext>
                </a:extLst>
              </a:tr>
              <a:tr h="538151">
                <a:tc>
                  <a:txBody>
                    <a:bodyPr vert="horz" wrap="square"/>
                    <a:lstStyle/>
                    <a:p>
                      <a:r>
                        <a:rPr lang="en-US" sz="1000" smtClean="0"/>
                        <a:t>Data analytics</a:t>
                      </a:r>
                      <a:endParaRPr lang="en-US" sz="1000"/>
                    </a:p>
                  </a:txBody>
                  <a:tcPr/>
                </a:tc>
                <a:tc>
                  <a:txBody>
                    <a:bodyPr vert="horz" wrap="square"/>
                    <a:lstStyle/>
                    <a:p>
                      <a:r>
                        <a:rPr lang="en-US" sz="1000" smtClean="0"/>
                        <a:t>This component performs data analysis and data-mining tasks</a:t>
                      </a:r>
                      <a:r>
                        <a:rPr lang="en-US" sz="1000" baseline="0" smtClean="0"/>
                        <a:t> </a:t>
                      </a:r>
                      <a:r>
                        <a:rPr lang="en-US" sz="1000" smtClean="0"/>
                        <a:t>using the data in the data store. This tool advises the user as to</a:t>
                      </a:r>
                    </a:p>
                    <a:p>
                      <a:r>
                        <a:rPr lang="en-US" sz="1000" smtClean="0"/>
                        <a:t>which data analysis tool to select and how to build a reliable</a:t>
                      </a:r>
                      <a:r>
                        <a:rPr lang="en-US" sz="1000" baseline="0" smtClean="0"/>
                        <a:t> </a:t>
                      </a:r>
                      <a:r>
                        <a:rPr lang="en-US" sz="1000" smtClean="0"/>
                        <a:t>business data model. Business models are generated by special</a:t>
                      </a:r>
                    </a:p>
                    <a:p>
                      <a:r>
                        <a:rPr lang="en-US" sz="1000" smtClean="0"/>
                        <a:t>algorithms that identify and enhance the understanding of</a:t>
                      </a:r>
                      <a:r>
                        <a:rPr lang="en-US" sz="1000" baseline="0" smtClean="0"/>
                        <a:t> </a:t>
                      </a:r>
                      <a:r>
                        <a:rPr lang="en-US" sz="1000" smtClean="0"/>
                        <a:t>business situations and problems.</a:t>
                      </a:r>
                      <a:endParaRPr lang="en-US" sz="1000"/>
                    </a:p>
                  </a:txBody>
                  <a:tcPr/>
                </a:tc>
                <a:extLst>
                  <a:ext uri="{0D108BD9-81ED-4DB2-BD59-A6C34878D82A}">
                    <a16:rowId xmlns:a16="http://schemas.microsoft.com/office/drawing/2014/main" xmlns="" val="2994779651"/>
                  </a:ext>
                </a:extLst>
              </a:tr>
            </a:tbl>
          </a:graphicData>
        </a:graphic>
      </p:graphicFrame>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376701920"/>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4034"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Extensible Markup Language (XML)</a:t>
            </a:r>
          </a:p>
        </p:txBody>
      </p:sp>
      <p:sp>
        <p:nvSpPr>
          <p:cNvPr id="44035" name="Content Placeholder 2"/>
          <p:cNvSpPr>
            <a:spLocks noGrp="1"/>
          </p:cNvSpPr>
          <p:nvPr>
            <p:ph idx="1"/>
          </p:nvPr>
        </p:nvSpPr>
        <p:spPr>
          <a:xfrm>
            <a:off x="365125" y="1538818"/>
            <a:ext cx="8415338" cy="233294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Meta-language used to represent and manipulate data elements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Facilitates the exchange of structured documents over the Internet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Allows definition of new tags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Case sensitive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Must be well-formed and properly nested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Indicates comments with &lt;- and -&gt;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XML and xml prefixes reserved for XML only</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8"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Document Type Definitions (DTD) and XML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Schemas (1 of 2)</a:t>
            </a:r>
          </a:p>
        </p:txBody>
      </p:sp>
      <p:sp>
        <p:nvSpPr>
          <p:cNvPr id="45059" name="Content Placeholder 2"/>
          <p:cNvSpPr>
            <a:spLocks noGrp="1"/>
          </p:cNvSpPr>
          <p:nvPr>
            <p:ph idx="1"/>
          </p:nvPr>
        </p:nvSpPr>
        <p:spPr>
          <a:xfrm>
            <a:off x="365125" y="1538818"/>
            <a:ext cx="8415338" cy="22052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File with .dtd extension that describe XML elements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composition of database’s logical model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Defines the syntax rules or valid tags for each type of XML document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Companies engaging in e-commerce transaction must develop and share DTDs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DTD referenced from inside XML document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Document Type Definitions (DTD) and XML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Schemas (2 of 2)</a:t>
            </a:r>
          </a:p>
        </p:txBody>
      </p:sp>
      <p:sp>
        <p:nvSpPr>
          <p:cNvPr id="46083" name="Content Placeholder 2"/>
          <p:cNvSpPr>
            <a:spLocks noGrp="1"/>
          </p:cNvSpPr>
          <p:nvPr>
            <p:ph idx="1"/>
          </p:nvPr>
        </p:nvSpPr>
        <p:spPr>
          <a:xfrm>
            <a:off x="365125" y="1538818"/>
            <a:ext cx="8415338" cy="165276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XML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schemas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Advanced data definition language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Describes the structure of XML data documents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ore closely maps to database terminology and features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XML schema definition (XSD)</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file uses syntax similar to XML document</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10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XML Presentation</a:t>
            </a:r>
          </a:p>
        </p:txBody>
      </p:sp>
      <p:sp>
        <p:nvSpPr>
          <p:cNvPr id="47107" name="Content Placeholder 2"/>
          <p:cNvSpPr>
            <a:spLocks noGrp="1"/>
          </p:cNvSpPr>
          <p:nvPr>
            <p:ph idx="1"/>
          </p:nvPr>
        </p:nvSpPr>
        <p:spPr>
          <a:xfrm>
            <a:off x="365125" y="1538818"/>
            <a:ext cx="8415338" cy="1665071"/>
          </a:xfrm>
        </p:spPr>
        <p:txBody>
          <a:bodyPr/>
          <a:lstStyle/>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XML separates data structure from presentation and processing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Extensible Style Language (XSL) displays XML data</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Defines the rules by which XML data are formatted and displayed</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Parts:</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Extensible Style Language Transformations (XSLT)</a:t>
            </a:r>
          </a:p>
          <a:p>
            <a:pPr marL="742950" marR="0" lvl="3"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4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XSL style sheets</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XML Applications</a:t>
            </a:r>
          </a:p>
        </p:txBody>
      </p:sp>
      <p:sp>
        <p:nvSpPr>
          <p:cNvPr id="48131" name="Content Placeholder 2"/>
          <p:cNvSpPr>
            <a:spLocks noGrp="1"/>
          </p:cNvSpPr>
          <p:nvPr>
            <p:ph idx="1"/>
          </p:nvPr>
        </p:nvSpPr>
        <p:spPr>
          <a:xfrm>
            <a:off x="365125" y="1538818"/>
            <a:ext cx="8415338" cy="277922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Several applications lend </a:t>
            </a: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themselves particularly well to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XML</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B2B exchanges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Legacy systems integration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Web page development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support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meta-dictionaries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XML databases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XML services</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9154"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Cloud Computing Services (1 of 2)</a:t>
            </a:r>
          </a:p>
        </p:txBody>
      </p:sp>
      <p:sp>
        <p:nvSpPr>
          <p:cNvPr id="49155" name="Content Placeholder 2"/>
          <p:cNvSpPr>
            <a:spLocks noGrp="1"/>
          </p:cNvSpPr>
          <p:nvPr>
            <p:ph idx="1"/>
          </p:nvPr>
        </p:nvSpPr>
        <p:spPr>
          <a:xfrm>
            <a:off x="365125" y="1538818"/>
            <a:ext cx="8415338" cy="152811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Computing model that enables access to a shared pool of configurable computer resources </a:t>
            </a:r>
            <a:endParaRPr lang="en-US" alt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Can be rapidly provisioned and released with minimal management effort or service provider interaction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Potential to become a game changer; eliminates financial and technological barriers</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8"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Cloud Computing Services (2 of 2)</a:t>
            </a:r>
          </a:p>
        </p:txBody>
      </p:sp>
      <p:pic>
        <p:nvPicPr>
          <p:cNvPr id="7" name="Picture 6" descr="Figure 15.21 shows a representation of cloud computing services on the Internet, such as Google and Amazon." title="Figure 15.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46293"/>
            <a:ext cx="6070997" cy="5090093"/>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02"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Cloud Implementation Types</a:t>
            </a:r>
          </a:p>
        </p:txBody>
      </p:sp>
      <p:sp>
        <p:nvSpPr>
          <p:cNvPr id="7" name="Content Placeholder 6"/>
          <p:cNvSpPr>
            <a:spLocks noGrp="1"/>
          </p:cNvSpPr>
          <p:nvPr>
            <p:ph idx="1"/>
          </p:nvPr>
        </p:nvSpPr>
        <p:spPr>
          <a:xfrm>
            <a:off x="365125" y="1538818"/>
            <a:ext cx="8415338" cy="22052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Public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cloud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uilt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by a third-party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organization to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sell cloud services to the general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public</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Private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cloud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uilt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by an organization for the sole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purpose of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servicing its own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needs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Community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cloud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uilt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by and for a specific group of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organizations that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share a common trade</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2226"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Characteristics of Cloud Services</a:t>
            </a:r>
          </a:p>
        </p:txBody>
      </p:sp>
      <p:sp>
        <p:nvSpPr>
          <p:cNvPr id="52227" name="Content Placeholder 2"/>
          <p:cNvSpPr>
            <a:spLocks noGrp="1"/>
          </p:cNvSpPr>
          <p:nvPr>
            <p:ph idx="1"/>
          </p:nvPr>
        </p:nvSpPr>
        <p:spPr>
          <a:xfrm>
            <a:off x="365125" y="1538818"/>
            <a:ext cx="8415338" cy="277922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Cloud computing services share a set of guiding </a:t>
            </a: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principles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fr-FR"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Ubiquitous access via Internet technologies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Shared infrastructure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Lower costs and variable pricing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Flexible and scalable services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Dynamic provisioning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Service orientation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Managed operations</a:t>
            </a:r>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3250"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Types of Cloud Services</a:t>
            </a:r>
          </a:p>
        </p:txBody>
      </p:sp>
      <p:pic>
        <p:nvPicPr>
          <p:cNvPr id="2" name="Picture 1" descr="Figure 15.23 illustrates different types of cloud services:&#10;Software as a Service&#10;Platform as a Service&#10;Infrastructure as a Service&#10;&#10;As well as devices accessing these services through the Internet: &#10;Desktops&#10;Laptops&#10;Servers&#10;Tablets&#10;Smartphone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77381"/>
            <a:ext cx="6496050" cy="5029200"/>
          </a:xfrm>
          <a:prstGeom prst="rect">
            <a:avLst/>
          </a:prstGeom>
        </p:spPr>
      </p:pic>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Business Intelligence Architecture (3 of 3)</a:t>
            </a:r>
            <a:endParaRPr lang="en-US"/>
          </a:p>
        </p:txBody>
      </p:sp>
      <p:sp>
        <p:nvSpPr>
          <p:cNvPr id="2" name="Content Placeholder 1"/>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Practices to manage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Master data management (MDM): collection of concepts, techniques, and processes for identification, definition, and management of data elements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Governance: method of government for controlling business health and for consistent decision making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Key performance indicators (KPI): numeric or scale-based measurements that assess company’s effectiveness in reaching its goals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General</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Finance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Human resources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Education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Modern BI reporting styles</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Advanced reporting</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Monitoring and alerting</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Advanced data analytics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656277501"/>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3250"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Cloud Services: Advantages and Disadvantages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46035036"/>
              </p:ext>
            </p:extLst>
          </p:nvPr>
        </p:nvGraphicFramePr>
        <p:xfrm>
          <a:off x="409933" y="1043872"/>
          <a:ext cx="8415338" cy="5308600"/>
        </p:xfrm>
        <a:graphic>
          <a:graphicData uri="http://schemas.openxmlformats.org/drawingml/2006/table">
            <a:tbl>
              <a:tblPr firstRow="1" bandRow="1">
                <a:tableStyleId>{5C22544A-7EE6-4342-B048-85BDC9FD1C3A}</a:tableStyleId>
              </a:tblPr>
              <a:tblGrid>
                <a:gridCol w="3933467">
                  <a:extLst>
                    <a:ext uri="{9D8B030D-6E8A-4147-A177-3AD203B41FA5}">
                      <a16:colId xmlns:a16="http://schemas.microsoft.com/office/drawing/2014/main" xmlns="" val="855850700"/>
                    </a:ext>
                  </a:extLst>
                </a:gridCol>
                <a:gridCol w="4481871">
                  <a:extLst>
                    <a:ext uri="{9D8B030D-6E8A-4147-A177-3AD203B41FA5}">
                      <a16:colId xmlns:a16="http://schemas.microsoft.com/office/drawing/2014/main" xmlns="" val="382714184"/>
                    </a:ext>
                  </a:extLst>
                </a:gridCol>
              </a:tblGrid>
              <a:tr h="370840">
                <a:tc>
                  <a:txBody>
                    <a:bodyPr vert="horz" wrap="square"/>
                    <a:lstStyle/>
                    <a:p>
                      <a:r>
                        <a:rPr lang="en-US" sz="1200" b="1" smtClean="0">
                          <a:solidFill>
                            <a:schemeClr val="bg1"/>
                          </a:solidFill>
                        </a:rPr>
                        <a:t>Table 15.4:</a:t>
                      </a:r>
                      <a:r>
                        <a:rPr lang="en-US" sz="1200" b="1" baseline="0" smtClean="0">
                          <a:solidFill>
                            <a:schemeClr val="bg1"/>
                          </a:solidFill>
                        </a:rPr>
                        <a:t> </a:t>
                      </a:r>
                      <a:r>
                        <a:rPr lang="en-US" sz="1200" b="1" smtClean="0">
                          <a:solidFill>
                            <a:schemeClr val="bg1"/>
                          </a:solidFill>
                        </a:rPr>
                        <a:t>Advantages and Disadvantages of Cloud Computing</a:t>
                      </a:r>
                      <a:endParaRPr lang="en-US" sz="1200" b="1">
                        <a:solidFill>
                          <a:schemeClr val="bg1"/>
                        </a:solidFill>
                      </a:endParaRPr>
                    </a:p>
                  </a:txBody>
                  <a:tcPr>
                    <a:solidFill>
                      <a:schemeClr val="accent2"/>
                    </a:solidFill>
                  </a:tcPr>
                </a:tc>
                <a:tc>
                  <a:txBody>
                    <a:bodyPr vert="horz" wrap="square"/>
                    <a:lstStyle/>
                    <a:p>
                      <a:endParaRPr lang="en-US" sz="1200" b="1">
                        <a:solidFill>
                          <a:schemeClr val="bg1"/>
                        </a:solidFill>
                      </a:endParaRPr>
                    </a:p>
                  </a:txBody>
                  <a:tcPr>
                    <a:solidFill>
                      <a:schemeClr val="accent2"/>
                    </a:solidFill>
                  </a:tcPr>
                </a:tc>
                <a:extLst>
                  <a:ext uri="{0D108BD9-81ED-4DB2-BD59-A6C34878D82A}">
                    <a16:rowId xmlns:a16="http://schemas.microsoft.com/office/drawing/2014/main" xmlns="" val="2543253668"/>
                  </a:ext>
                </a:extLst>
              </a:tr>
              <a:tr h="370840">
                <a:tc>
                  <a:txBody>
                    <a:bodyPr vert="horz" wrap="square"/>
                    <a:lstStyle/>
                    <a:p>
                      <a:r>
                        <a:rPr lang="en-US" sz="1200" b="1" smtClean="0">
                          <a:solidFill>
                            <a:schemeClr val="bg1"/>
                          </a:solidFill>
                        </a:rPr>
                        <a:t>Advantage </a:t>
                      </a:r>
                      <a:endParaRPr lang="en-US" sz="1200" b="1">
                        <a:solidFill>
                          <a:schemeClr val="bg1"/>
                        </a:solidFill>
                      </a:endParaRPr>
                    </a:p>
                  </a:txBody>
                  <a:tcPr>
                    <a:solidFill>
                      <a:schemeClr val="accent2"/>
                    </a:solidFill>
                  </a:tcPr>
                </a:tc>
                <a:tc>
                  <a:txBody>
                    <a:bodyPr vert="horz" wrap="square"/>
                    <a:lstStyle/>
                    <a:p>
                      <a:r>
                        <a:rPr lang="en-US" sz="1200" b="1" smtClean="0">
                          <a:solidFill>
                            <a:schemeClr val="bg1"/>
                          </a:solidFill>
                        </a:rPr>
                        <a:t>Disadvantage </a:t>
                      </a:r>
                      <a:endParaRPr lang="en-US" sz="1200" b="1">
                        <a:solidFill>
                          <a:schemeClr val="bg1"/>
                        </a:solidFill>
                      </a:endParaRPr>
                    </a:p>
                  </a:txBody>
                  <a:tcPr>
                    <a:solidFill>
                      <a:schemeClr val="accent2"/>
                    </a:solidFill>
                  </a:tcPr>
                </a:tc>
                <a:extLst>
                  <a:ext uri="{0D108BD9-81ED-4DB2-BD59-A6C34878D82A}">
                    <a16:rowId xmlns:a16="http://schemas.microsoft.com/office/drawing/2014/main" xmlns="" val="480943509"/>
                  </a:ext>
                </a:extLst>
              </a:tr>
              <a:tr h="370840">
                <a:tc>
                  <a:txBody>
                    <a:bodyPr vert="horz" wrap="square"/>
                    <a:lstStyle/>
                    <a:p>
                      <a:r>
                        <a:rPr lang="en-US" sz="1200" smtClean="0"/>
                        <a:t>Low initial cost of entry. Cloud computing has lower costs</a:t>
                      </a:r>
                      <a:r>
                        <a:rPr lang="en-US" sz="1200" baseline="0" smtClean="0"/>
                        <a:t> </a:t>
                      </a:r>
                      <a:r>
                        <a:rPr lang="en-US" sz="1200" smtClean="0"/>
                        <a:t>of entry when compared with the alternative of building</a:t>
                      </a:r>
                      <a:r>
                        <a:rPr lang="en-US" sz="1200" baseline="0" smtClean="0"/>
                        <a:t> </a:t>
                      </a:r>
                      <a:r>
                        <a:rPr lang="en-US" sz="1200" smtClean="0"/>
                        <a:t>in house.</a:t>
                      </a:r>
                      <a:endParaRPr lang="en-US" sz="1200"/>
                    </a:p>
                  </a:txBody>
                  <a:tcPr/>
                </a:tc>
                <a:tc>
                  <a:txBody>
                    <a:bodyPr vert="horz" wrap="square"/>
                    <a:lstStyle/>
                    <a:p>
                      <a:r>
                        <a:rPr lang="en-US" sz="1200" smtClean="0"/>
                        <a:t>Issues of security, privacy, and compliance. Trusting sensitive</a:t>
                      </a:r>
                      <a:r>
                        <a:rPr lang="en-US" sz="1200" baseline="0" smtClean="0"/>
                        <a:t> </a:t>
                      </a:r>
                      <a:r>
                        <a:rPr lang="en-US" sz="1200" smtClean="0"/>
                        <a:t>company data to external entities is difficult for most data-cautious</a:t>
                      </a:r>
                      <a:r>
                        <a:rPr lang="en-US" sz="1200" baseline="0" smtClean="0"/>
                        <a:t> </a:t>
                      </a:r>
                      <a:r>
                        <a:rPr lang="en-US" sz="1200" smtClean="0"/>
                        <a:t>organizations.</a:t>
                      </a:r>
                      <a:endParaRPr lang="en-US" sz="1200"/>
                    </a:p>
                  </a:txBody>
                  <a:tcPr/>
                </a:tc>
                <a:extLst>
                  <a:ext uri="{0D108BD9-81ED-4DB2-BD59-A6C34878D82A}">
                    <a16:rowId xmlns:a16="http://schemas.microsoft.com/office/drawing/2014/main" xmlns="" val="1618144914"/>
                  </a:ext>
                </a:extLst>
              </a:tr>
              <a:tr h="370840">
                <a:tc>
                  <a:txBody>
                    <a:bodyPr vert="horz" wrap="square"/>
                    <a:lstStyle/>
                    <a:p>
                      <a:r>
                        <a:rPr lang="en-US" sz="1200" smtClean="0"/>
                        <a:t>Scalability/elasticity. It is easy to add and remove</a:t>
                      </a:r>
                      <a:r>
                        <a:rPr lang="en-US" sz="1200" baseline="0" smtClean="0"/>
                        <a:t> </a:t>
                      </a:r>
                      <a:r>
                        <a:rPr lang="en-US" sz="1200" smtClean="0"/>
                        <a:t>resources on demand.</a:t>
                      </a:r>
                      <a:endParaRPr lang="en-US" sz="1200"/>
                    </a:p>
                  </a:txBody>
                  <a:tcPr/>
                </a:tc>
                <a:tc>
                  <a:txBody>
                    <a:bodyPr vert="horz" wrap="square"/>
                    <a:lstStyle/>
                    <a:p>
                      <a:r>
                        <a:rPr lang="en-US" sz="1200" smtClean="0"/>
                        <a:t>Hidden costs of implementation and operation. It is hard to</a:t>
                      </a:r>
                      <a:r>
                        <a:rPr lang="en-US" sz="1200" baseline="0" smtClean="0"/>
                        <a:t> </a:t>
                      </a:r>
                      <a:r>
                        <a:rPr lang="en-US" sz="1200" smtClean="0"/>
                        <a:t>estimate bandwidth and data migration costs.</a:t>
                      </a:r>
                      <a:endParaRPr lang="en-US" sz="1200"/>
                    </a:p>
                  </a:txBody>
                  <a:tcPr/>
                </a:tc>
                <a:extLst>
                  <a:ext uri="{0D108BD9-81ED-4DB2-BD59-A6C34878D82A}">
                    <a16:rowId xmlns:a16="http://schemas.microsoft.com/office/drawing/2014/main" xmlns="" val="2083036306"/>
                  </a:ext>
                </a:extLst>
              </a:tr>
              <a:tr h="370840">
                <a:tc>
                  <a:txBody>
                    <a:bodyPr vert="horz" wrap="square"/>
                    <a:lstStyle/>
                    <a:p>
                      <a:r>
                        <a:rPr lang="en-US" sz="1200" smtClean="0"/>
                        <a:t>Support for mobile computing. Cloud computing providers</a:t>
                      </a:r>
                      <a:r>
                        <a:rPr lang="en-US" sz="1200" baseline="0" smtClean="0"/>
                        <a:t> </a:t>
                      </a:r>
                      <a:r>
                        <a:rPr lang="en-US" sz="1200" smtClean="0"/>
                        <a:t>support multiple types of mobile computing devices.</a:t>
                      </a:r>
                      <a:endParaRPr lang="en-US" sz="1200"/>
                    </a:p>
                  </a:txBody>
                  <a:tcPr/>
                </a:tc>
                <a:tc>
                  <a:txBody>
                    <a:bodyPr vert="horz" wrap="square"/>
                    <a:lstStyle/>
                    <a:p>
                      <a:r>
                        <a:rPr lang="en-US" sz="1200" smtClean="0"/>
                        <a:t>Data migration is a difficult and lengthy process. Migrating</a:t>
                      </a:r>
                      <a:r>
                        <a:rPr lang="en-US" sz="1200" baseline="0" smtClean="0"/>
                        <a:t> </a:t>
                      </a:r>
                      <a:r>
                        <a:rPr lang="en-US" sz="1200" smtClean="0"/>
                        <a:t>large amounts of data to and from the cloud infrastructure</a:t>
                      </a:r>
                      <a:r>
                        <a:rPr lang="en-US" sz="1200" baseline="0" smtClean="0"/>
                        <a:t> </a:t>
                      </a:r>
                      <a:r>
                        <a:rPr lang="en-US" sz="1200" smtClean="0"/>
                        <a:t>can be difficult and time-consuming.</a:t>
                      </a:r>
                      <a:endParaRPr lang="en-US" sz="1200"/>
                    </a:p>
                  </a:txBody>
                  <a:tcPr/>
                </a:tc>
                <a:extLst>
                  <a:ext uri="{0D108BD9-81ED-4DB2-BD59-A6C34878D82A}">
                    <a16:rowId xmlns:a16="http://schemas.microsoft.com/office/drawing/2014/main" xmlns="" val="3317713699"/>
                  </a:ext>
                </a:extLst>
              </a:tr>
              <a:tr h="370840">
                <a:tc>
                  <a:txBody>
                    <a:bodyPr vert="horz" wrap="square"/>
                    <a:lstStyle/>
                    <a:p>
                      <a:r>
                        <a:rPr lang="en-US" sz="1200" smtClean="0"/>
                        <a:t>Ubiquitous access. Consumers can access the cloud</a:t>
                      </a:r>
                      <a:r>
                        <a:rPr lang="en-US" sz="1200" baseline="0" smtClean="0"/>
                        <a:t> </a:t>
                      </a:r>
                      <a:r>
                        <a:rPr lang="en-US" sz="1200" smtClean="0"/>
                        <a:t>resources from anywhere at any time, as long as they</a:t>
                      </a:r>
                      <a:r>
                        <a:rPr lang="en-US" sz="1200" baseline="0" smtClean="0"/>
                        <a:t> </a:t>
                      </a:r>
                      <a:r>
                        <a:rPr lang="en-US" sz="1200" smtClean="0"/>
                        <a:t>have Internet access.</a:t>
                      </a:r>
                      <a:endParaRPr lang="en-US" sz="1200"/>
                    </a:p>
                  </a:txBody>
                  <a:tcPr/>
                </a:tc>
                <a:tc>
                  <a:txBody>
                    <a:bodyPr vert="horz" wrap="square"/>
                    <a:lstStyle/>
                    <a:p>
                      <a:r>
                        <a:rPr lang="en-US" sz="1200" smtClean="0"/>
                        <a:t>Complex licensing schemes. Organizations that implement</a:t>
                      </a:r>
                      <a:r>
                        <a:rPr lang="en-US" sz="1200" baseline="0" smtClean="0"/>
                        <a:t> </a:t>
                      </a:r>
                      <a:r>
                        <a:rPr lang="en-US" sz="1200" smtClean="0"/>
                        <a:t>cloud services are faced with complex licensing schemes</a:t>
                      </a:r>
                      <a:r>
                        <a:rPr lang="en-US" sz="1200" baseline="0" smtClean="0"/>
                        <a:t> </a:t>
                      </a:r>
                      <a:r>
                        <a:rPr lang="en-US" sz="1200" smtClean="0"/>
                        <a:t>and complicated service-level agreements.</a:t>
                      </a:r>
                      <a:endParaRPr lang="en-US" sz="1200"/>
                    </a:p>
                  </a:txBody>
                  <a:tcPr/>
                </a:tc>
                <a:extLst>
                  <a:ext uri="{0D108BD9-81ED-4DB2-BD59-A6C34878D82A}">
                    <a16:rowId xmlns:a16="http://schemas.microsoft.com/office/drawing/2014/main" xmlns="" val="2178438171"/>
                  </a:ext>
                </a:extLst>
              </a:tr>
              <a:tr h="370840">
                <a:tc>
                  <a:txBody>
                    <a:bodyPr vert="horz" wrap="square"/>
                    <a:lstStyle/>
                    <a:p>
                      <a:r>
                        <a:rPr lang="en-US" sz="1200" smtClean="0"/>
                        <a:t>High reliability and performance. Cloud providers build</a:t>
                      </a:r>
                      <a:r>
                        <a:rPr lang="en-US" sz="1200" baseline="0" smtClean="0"/>
                        <a:t> </a:t>
                      </a:r>
                      <a:r>
                        <a:rPr lang="en-US" sz="1200" smtClean="0"/>
                        <a:t>solid infrastructures that otherwise are difficult for the</a:t>
                      </a:r>
                      <a:r>
                        <a:rPr lang="en-US" sz="1200" baseline="0" smtClean="0"/>
                        <a:t> </a:t>
                      </a:r>
                      <a:r>
                        <a:rPr lang="en-US" sz="1200" smtClean="0"/>
                        <a:t>average organization to leverage.</a:t>
                      </a:r>
                      <a:endParaRPr lang="en-US" sz="1200"/>
                    </a:p>
                  </a:txBody>
                  <a:tcPr/>
                </a:tc>
                <a:tc>
                  <a:txBody>
                    <a:bodyPr vert="horz" wrap="square"/>
                    <a:lstStyle/>
                    <a:p>
                      <a:r>
                        <a:rPr lang="en-US" sz="1200" smtClean="0"/>
                        <a:t>Loss of ownership and control. Companies that use cloud</a:t>
                      </a:r>
                      <a:r>
                        <a:rPr lang="en-US" sz="1200" baseline="0" smtClean="0"/>
                        <a:t> </a:t>
                      </a:r>
                      <a:r>
                        <a:rPr lang="en-US" sz="1200" smtClean="0"/>
                        <a:t>services are no longer in complete control of their data. What</a:t>
                      </a:r>
                      <a:r>
                        <a:rPr lang="en-US" sz="1200" baseline="0" smtClean="0"/>
                        <a:t> i</a:t>
                      </a:r>
                      <a:r>
                        <a:rPr lang="en-US" sz="1200" smtClean="0"/>
                        <a:t>s the responsibility of the cloud provider if data are breached?</a:t>
                      </a:r>
                      <a:r>
                        <a:rPr lang="en-US" sz="1200" baseline="0" smtClean="0"/>
                        <a:t> </a:t>
                      </a:r>
                      <a:r>
                        <a:rPr lang="en-US" sz="1200" smtClean="0"/>
                        <a:t>Can the vendor use your data without your consent?</a:t>
                      </a:r>
                      <a:endParaRPr lang="en-US" sz="1200"/>
                    </a:p>
                  </a:txBody>
                  <a:tcPr/>
                </a:tc>
                <a:extLst>
                  <a:ext uri="{0D108BD9-81ED-4DB2-BD59-A6C34878D82A}">
                    <a16:rowId xmlns:a16="http://schemas.microsoft.com/office/drawing/2014/main" xmlns="" val="2085917529"/>
                  </a:ext>
                </a:extLst>
              </a:tr>
              <a:tr h="370840">
                <a:tc>
                  <a:txBody>
                    <a:bodyPr vert="horz" wrap="square"/>
                    <a:lstStyle/>
                    <a:p>
                      <a:r>
                        <a:rPr lang="en-US" sz="1200" smtClean="0"/>
                        <a:t>Fast provisioning. Resources can be provisioned on</a:t>
                      </a:r>
                      <a:r>
                        <a:rPr lang="en-US" sz="1200" baseline="0" smtClean="0"/>
                        <a:t> </a:t>
                      </a:r>
                      <a:r>
                        <a:rPr lang="en-US" sz="1200" smtClean="0"/>
                        <a:t>demand in a matter of minutes with minimal effort.</a:t>
                      </a:r>
                      <a:endParaRPr lang="en-US" sz="1200"/>
                    </a:p>
                  </a:txBody>
                  <a:tcPr/>
                </a:tc>
                <a:tc>
                  <a:txBody>
                    <a:bodyPr vert="horz" wrap="square"/>
                    <a:lstStyle/>
                    <a:p>
                      <a:r>
                        <a:rPr lang="en-US" sz="1200" smtClean="0"/>
                        <a:t>Organization culture. End users tend to be resistant to</a:t>
                      </a:r>
                      <a:r>
                        <a:rPr lang="en-US" sz="1200" baseline="0" smtClean="0"/>
                        <a:t> </a:t>
                      </a:r>
                      <a:r>
                        <a:rPr lang="en-US" sz="1200" smtClean="0"/>
                        <a:t>change. Do the savings justify being dependent on a single</a:t>
                      </a:r>
                      <a:r>
                        <a:rPr lang="en-US" sz="1200" baseline="0" smtClean="0"/>
                        <a:t> </a:t>
                      </a:r>
                      <a:r>
                        <a:rPr lang="en-US" sz="1200" smtClean="0"/>
                        <a:t>provider? Will the cloud provider be around in 10 years?</a:t>
                      </a:r>
                      <a:endParaRPr lang="en-US" sz="1200"/>
                    </a:p>
                  </a:txBody>
                  <a:tcPr/>
                </a:tc>
                <a:extLst>
                  <a:ext uri="{0D108BD9-81ED-4DB2-BD59-A6C34878D82A}">
                    <a16:rowId xmlns:a16="http://schemas.microsoft.com/office/drawing/2014/main" xmlns="" val="1826580927"/>
                  </a:ext>
                </a:extLst>
              </a:tr>
              <a:tr h="370840">
                <a:tc>
                  <a:txBody>
                    <a:bodyPr vert="horz" wrap="square"/>
                    <a:lstStyle/>
                    <a:p>
                      <a:r>
                        <a:rPr lang="en-US" sz="1200" smtClean="0"/>
                        <a:t>Managed infrastructure. Most cloud implementations</a:t>
                      </a:r>
                      <a:r>
                        <a:rPr lang="en-US" sz="1200" baseline="0" smtClean="0"/>
                        <a:t> </a:t>
                      </a:r>
                      <a:r>
                        <a:rPr lang="en-US" sz="1200" smtClean="0"/>
                        <a:t>are managed by dedicated internal or external staff. This</a:t>
                      </a:r>
                      <a:r>
                        <a:rPr lang="en-US" sz="1200" baseline="0" smtClean="0"/>
                        <a:t> </a:t>
                      </a:r>
                      <a:r>
                        <a:rPr lang="en-US" sz="1200" smtClean="0"/>
                        <a:t>allows the organization’s IT staff to focus on other areas.</a:t>
                      </a:r>
                      <a:endParaRPr lang="en-US" sz="1200"/>
                    </a:p>
                  </a:txBody>
                  <a:tcPr/>
                </a:tc>
                <a:tc>
                  <a:txBody>
                    <a:bodyPr vert="horz" wrap="square"/>
                    <a:lstStyle/>
                    <a:p>
                      <a:r>
                        <a:rPr lang="en-US" sz="1200" smtClean="0"/>
                        <a:t>Difficult integration with internal IT system. Configuring the cloud</a:t>
                      </a:r>
                    </a:p>
                    <a:p>
                      <a:r>
                        <a:rPr lang="en-US" sz="1200" smtClean="0"/>
                        <a:t>services to integrate transparently with internal authentication</a:t>
                      </a:r>
                      <a:r>
                        <a:rPr lang="en-US" sz="1200" baseline="0" smtClean="0"/>
                        <a:t> </a:t>
                      </a:r>
                      <a:r>
                        <a:rPr lang="en-US" sz="1200" smtClean="0"/>
                        <a:t>and other internal services could be a daunting task.</a:t>
                      </a:r>
                      <a:endParaRPr lang="en-US" sz="1200"/>
                    </a:p>
                  </a:txBody>
                  <a:tcPr/>
                </a:tc>
                <a:extLst>
                  <a:ext uri="{0D108BD9-81ED-4DB2-BD59-A6C34878D82A}">
                    <a16:rowId xmlns:a16="http://schemas.microsoft.com/office/drawing/2014/main" xmlns="" val="3377782452"/>
                  </a:ext>
                </a:extLst>
              </a:tr>
            </a:tbl>
          </a:graphicData>
        </a:graphic>
      </p:graphicFrame>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848629832"/>
      </p:ext>
    </p:extLst>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529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SQL Data Services</a:t>
            </a:r>
          </a:p>
        </p:txBody>
      </p:sp>
      <p:sp>
        <p:nvSpPr>
          <p:cNvPr id="55299" name="Content Placeholder 2"/>
          <p:cNvSpPr>
            <a:spLocks noGrp="1"/>
          </p:cNvSpPr>
          <p:nvPr>
            <p:ph idx="1"/>
          </p:nvPr>
        </p:nvSpPr>
        <p:spPr>
          <a:xfrm>
            <a:off x="365125" y="1538818"/>
            <a:ext cx="8415338" cy="424577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Cloud computing-based data management service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relational data management to companies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Hosted data management and standard protocols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Standard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protocols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Common programming interface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Advantages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Reliable and scalable at a lower cost than in-house systems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High level of failure tolerance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Dynamic and automatic load balancing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utomated data backup and disaster recovery are included</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Dynamic creation and allocation of processes and storage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ltLang="en-US" smtClean="0"/>
          </a:p>
        </p:txBody>
      </p:sp>
      <p:sp>
        <p:nvSpPr>
          <p:cNvPr id="5" name="Footer Placeholder 4"/>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(1 of 2) </a:t>
            </a:r>
            <a:endParaRPr lang="en-US"/>
          </a:p>
        </p:txBody>
      </p:sp>
      <p:sp>
        <p:nvSpPr>
          <p:cNvPr id="2" name="Content Placeholder 1"/>
          <p:cNvSpPr>
            <a:spLocks noGrp="1"/>
          </p:cNvSpPr>
          <p:nvPr>
            <p:ph idx="1"/>
          </p:nvPr>
        </p:nvSpPr>
        <p:spPr>
          <a:xfrm>
            <a:off x="365125" y="1538818"/>
            <a:ext cx="8415338" cy="472437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connectivity refers to the mechanisms through which application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programs connect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and communicate with data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repositories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Microsoft database connectivity interfaces are dominant players in the market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and enjoy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support of most database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vendors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Native database connectivity refers to the connection interface that is provided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by the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vendor and is unique to that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vendor</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Object Linking and Embedding for Database (OLE-DB) is database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middleware developed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with the goal of adding object-oriented functionality for access to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relational and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nonrelational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access through the web is achieved through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middleware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Extensible Markup Language (XML) facilitates the exchange of B2B and other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over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Internet</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175276714"/>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Summary (2 of 2)</a:t>
            </a:r>
            <a:endParaRPr lang="en-US"/>
          </a:p>
        </p:txBody>
      </p:sp>
      <p:sp>
        <p:nvSpPr>
          <p:cNvPr id="2" name="Content Placeholder 1"/>
          <p:cNvSpPr>
            <a:spLocks noGrp="1"/>
          </p:cNvSpPr>
          <p:nvPr>
            <p:ph idx="1"/>
          </p:nvPr>
        </p:nvSpPr>
        <p:spPr>
          <a:xfrm>
            <a:off x="365125" y="1538818"/>
            <a:ext cx="8415338" cy="1908215"/>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Cloud computing is a computing model that provides ubiquitous, on-demand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access to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shared pool of configurable resources that can be rapidly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provisioned</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SQL data services (SDS) refers to a cloud computing-based data management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service that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relational data storage, ubiquitous access, and local management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to companies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all sizes</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204813423"/>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Subtitle 2"/>
          <p:cNvSpPr>
            <a:spLocks noGrp="1"/>
          </p:cNvSpPr>
          <p:nvPr>
            <p:ph type="subTitle" idx="1"/>
          </p:nvPr>
        </p:nvSpPr>
        <p:spPr/>
        <p:txBody>
          <a:bodyPr/>
          <a:lstStyle/>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smtClean="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Chapter 16</a:t>
            </a:r>
          </a:p>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r>
              <a:rPr kumimoji="0" lang="en-US" altLang="en-US" sz="3200" b="0" i="0" u="none" strike="noStrike" kern="1200" cap="none" spc="0" normalizeH="0" baseline="0" noProof="0" smtClean="0">
                <a:ln w="9525" cap="flat" cmpd="sng" algn="ctr">
                  <a:noFill/>
                  <a:prstDash val="solid"/>
                  <a:round/>
                  <a:headEnd type="none" w="med" len="med"/>
                  <a:tailEnd type="none" w="med" len="med"/>
                </a:ln>
                <a:solidFill>
                  <a:srgbClr val="3E9EC6"/>
                </a:solidFill>
                <a:uLnTx/>
                <a:uFillTx/>
                <a:latin typeface="+mn-lt"/>
                <a:ea typeface="+mn-ea"/>
                <a:cs typeface="+mn-cs"/>
                <a:sym typeface="Wingdings" charset="2"/>
              </a:rPr>
              <a:t>Database Administration and Security</a:t>
            </a:r>
          </a:p>
          <a:p>
            <a:pPr marL="59739" marR="0" lvl="0" indent="0" algn="ctr" defTabSz="914400" fontAlgn="auto">
              <a:lnSpc>
                <a:spcPct val="95000"/>
              </a:lnSpc>
              <a:spcBef>
                <a:spcPts val="1200"/>
              </a:spcBef>
              <a:spcAft>
                <a:spcPct val="0"/>
              </a:spcAft>
              <a:buSzTx/>
              <a:buNone/>
              <a:defRPr kumimoji="0" sz="3200" b="0" i="0" u="none" strike="noStrike" kern="1200" cap="none" spc="0" normalizeH="0" baseline="0" noProof="0">
                <a:ln w="9525" cap="flat" cmpd="sng" algn="ctr">
                  <a:noFill/>
                  <a:prstDash val="solid"/>
                  <a:round/>
                  <a:headEnd type="none" w="med" len="med"/>
                  <a:tailEnd type="none" w="med" len="med"/>
                </a:ln>
                <a:solidFill>
                  <a:srgbClr val="3E9EC6"/>
                </a:solidFill>
                <a:uLnTx/>
                <a:uFillTx/>
                <a:latin typeface="+mn-lt"/>
                <a:ea typeface="+mn-ea"/>
                <a:cs typeface="+mn-cs"/>
                <a:sym typeface="Wingdings" charset="2"/>
              </a:defRPr>
            </a:pPr>
            <a:endParaRPr lang="en-US" altLang="en-US" smtClean="0"/>
          </a:p>
        </p:txBody>
      </p:sp>
    </p:spTree>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itle 1"/>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Learning Objectives</a:t>
            </a:r>
          </a:p>
        </p:txBody>
      </p:sp>
      <p:sp>
        <p:nvSpPr>
          <p:cNvPr id="14339" name="Content Placeholder 2"/>
          <p:cNvSpPr>
            <a:spLocks noGrp="1"/>
          </p:cNvSpPr>
          <p:nvPr>
            <p:ph idx="1"/>
          </p:nvPr>
        </p:nvSpPr>
        <p:spPr>
          <a:xfrm>
            <a:off x="365125" y="1538818"/>
            <a:ext cx="8415338" cy="380257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After completing this chapter, you will be able to:</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impact of data quality on a company’s assets and competitive position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role of the database in supporting operational, tactical, and strategic decision-making</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impact that the introduction of a DBMS has on technological, managerial, and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cultural aspects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an organization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managerial and technical roles of the database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administrator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processes and systems in the information security framework that support the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three database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security goals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standards, strategies, and tools used in database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administration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Describe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impact that cloud-based data services have on the role of the DBA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Perform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various technical tasks of database administration with Oracle</a:t>
            </a:r>
            <a:endParaRPr lang="en-US" altLang="en-US" smtClean="0"/>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pt-BR"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as a Corporate </a:t>
            </a:r>
            <a:r>
              <a:rPr kumimoji="0" lang="pt-BR"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Asset (1 of 3)</a:t>
            </a:r>
            <a:endParaRPr lang="en-US"/>
          </a:p>
        </p:txBody>
      </p:sp>
      <p:sp>
        <p:nvSpPr>
          <p:cNvPr id="2" name="Content Placeholder 1"/>
          <p:cNvSpPr>
            <a:spLocks noGrp="1"/>
          </p:cNvSpPr>
          <p:nvPr>
            <p:ph idx="1"/>
          </p:nvPr>
        </p:nvSpPr>
        <p:spPr>
          <a:xfrm>
            <a:off x="365125" y="1538818"/>
            <a:ext cx="8415338" cy="1945148"/>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is a valuable resource that can translate into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information</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If the information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is accurate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and timely, it can enhance the company’s competitive position and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generate wealth</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n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organization is subject to a data-information-decision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cycle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user applies intelligence to data to produce information that is the basis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 knowledge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used in decision making</a:t>
            </a:r>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123032581"/>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pt-BR"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as a Corporate </a:t>
            </a:r>
            <a:r>
              <a:rPr kumimoji="0" lang="pt-BR"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Asset (2 </a:t>
            </a:r>
            <a:r>
              <a:rPr kumimoji="0" lang="pt-BR"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of 3)</a:t>
            </a:r>
            <a:endParaRPr lang="en-US" altLang="en-US" smtClean="0"/>
          </a:p>
        </p:txBody>
      </p:sp>
      <p:pic>
        <p:nvPicPr>
          <p:cNvPr id="3" name="Picture 2" descr="A user in the process of the data-information-decision cycle is illustrated in Figure 16.1." title="Figure 1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600"/>
            <a:ext cx="8077200" cy="4478685"/>
          </a:xfrm>
          <a:prstGeom prst="rect">
            <a:avLst/>
          </a:prstGeom>
        </p:spPr>
      </p:pic>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pt-BR"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 as a Corporate Asset </a:t>
            </a:r>
            <a:r>
              <a:rPr kumimoji="0" lang="pt-BR"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(3 </a:t>
            </a:r>
            <a:r>
              <a:rPr kumimoji="0" lang="pt-BR"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of 3)</a:t>
            </a:r>
            <a:endParaRPr lang="en-US" altLang="en-US" smtClean="0"/>
          </a:p>
        </p:txBody>
      </p:sp>
      <p:sp>
        <p:nvSpPr>
          <p:cNvPr id="6" name="Content Placeholder 5"/>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Dirty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Suffers from inaccuracies and inconsistencies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quality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Ensures accuracy, validity, and timeliness of data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profiling software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Determines data patterns and compares them against standards defined by the organization</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Master data management (MDM) software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Helps prevent dirty data by coordinating across multiple systems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Need for a Database and Its Role in an Organization (1 of 2)</a:t>
            </a:r>
          </a:p>
        </p:txBody>
      </p:sp>
      <p:sp>
        <p:nvSpPr>
          <p:cNvPr id="6" name="Content Placeholder 5"/>
          <p:cNvSpPr>
            <a:spLocks noGrp="1"/>
          </p:cNvSpPr>
          <p:nvPr>
            <p:ph idx="1"/>
          </p:nvPr>
        </p:nvSpPr>
        <p:spPr>
          <a:xfrm>
            <a:off x="365125" y="1538818"/>
            <a:ext cx="8415338" cy="4987519"/>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op </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management level </a:t>
            </a:r>
          </a:p>
          <a:p>
            <a:pPr marL="400050" marR="0" lvl="1" indent="-171450" algn="l" defTabSz="914400" fontAlgn="auto">
              <a:lnSpc>
                <a:spcPct val="10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Enable strategic decision making and planning</a:t>
            </a:r>
          </a:p>
          <a:p>
            <a:pPr marL="400050" marR="0" lvl="1" indent="-171450" algn="l" defTabSz="914400" fontAlgn="auto">
              <a:lnSpc>
                <a:spcPct val="10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Identify growth opportunities</a:t>
            </a:r>
          </a:p>
          <a:p>
            <a:pPr marL="400050" marR="0" lvl="1" indent="-171450" algn="l" defTabSz="914400" fontAlgn="auto">
              <a:lnSpc>
                <a:spcPct val="10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Define and enforce organizational policies</a:t>
            </a:r>
          </a:p>
          <a:p>
            <a:pPr marL="400050" marR="0" lvl="1" indent="-171450" algn="l" defTabSz="914400" fontAlgn="auto">
              <a:lnSpc>
                <a:spcPct val="10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Reduce costs and boost productivity</a:t>
            </a:r>
          </a:p>
          <a:p>
            <a:pPr marL="400050" marR="0" lvl="1" indent="-171450" algn="l" defTabSz="914400" fontAlgn="auto">
              <a:lnSpc>
                <a:spcPct val="10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feedback</a:t>
            </a:r>
          </a:p>
          <a:p>
            <a:pPr marL="171450" marR="0" lvl="0" indent="-171450" algn="l" defTabSz="914400" fontAlgn="auto">
              <a:lnSpc>
                <a:spcPct val="100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Middle management level</a:t>
            </a:r>
          </a:p>
          <a:p>
            <a:pPr marL="400050" marR="0" lvl="1" indent="-171450" algn="l" defTabSz="914400" fontAlgn="auto">
              <a:lnSpc>
                <a:spcPct val="10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Deliver the data required for tactical planning</a:t>
            </a:r>
          </a:p>
          <a:p>
            <a:pPr marL="400050" marR="0" lvl="1" indent="-171450" algn="l" defTabSz="914400" fontAlgn="auto">
              <a:lnSpc>
                <a:spcPct val="10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Monitor the use of resources</a:t>
            </a:r>
          </a:p>
          <a:p>
            <a:pPr marL="400050" marR="0" lvl="1" indent="-171450" algn="l" defTabSz="914400" fontAlgn="auto">
              <a:lnSpc>
                <a:spcPct val="10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Evaluate performance</a:t>
            </a:r>
          </a:p>
          <a:p>
            <a:pPr marL="400050" marR="0" lvl="1" indent="-171450" algn="l" defTabSz="914400" fontAlgn="auto">
              <a:lnSpc>
                <a:spcPct val="10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Enforce security and privacy of data in the database</a:t>
            </a:r>
          </a:p>
          <a:p>
            <a:pPr marL="400050" marR="0" lvl="1" indent="-171450" algn="l" defTabSz="914400" fontAlgn="auto">
              <a:lnSpc>
                <a:spcPct val="10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400050" marR="0" lvl="1" indent="-171450" algn="l" defTabSz="914400" fontAlgn="auto">
              <a:lnSpc>
                <a:spcPct val="100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Business Intelligence Benefits</a:t>
            </a:r>
            <a:endParaRPr lang="en-US"/>
          </a:p>
        </p:txBody>
      </p:sp>
      <p:sp>
        <p:nvSpPr>
          <p:cNvPr id="2" name="Content Placeholder 1"/>
          <p:cNvSpPr>
            <a:spLocks noGrp="1"/>
          </p:cNvSpPr>
          <p:nvPr>
            <p:ph idx="1"/>
          </p:nvPr>
        </p:nvSpPr>
        <p:spPr>
          <a:xfrm>
            <a:off x="365125" y="1538819"/>
            <a:ext cx="8415338" cy="2994666"/>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Improved decision making is the main goal of BI, but BI provides other benefits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Integrating architecture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Common user interface for data reporting and analysis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Common data repository fosters single version of company data</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Improved organizational performance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Achieving all these benefits takes a lot of human, financial, technological resources, and time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BI benefits are not achieved overnight; are the result of a focused company-wide effort that could take a long time</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3758486085"/>
      </p:ext>
    </p:extLst>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Need for a Database and Its Role in an Organization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2 of 2)</a:t>
            </a:r>
          </a:p>
        </p:txBody>
      </p:sp>
      <p:sp>
        <p:nvSpPr>
          <p:cNvPr id="6" name="Content Placeholder 5"/>
          <p:cNvSpPr>
            <a:spLocks noGrp="1"/>
          </p:cNvSpPr>
          <p:nvPr>
            <p:ph idx="1"/>
          </p:nvPr>
        </p:nvSpPr>
        <p:spPr>
          <a:xfrm>
            <a:off x="365125" y="1538818"/>
            <a:ext cx="8415338" cy="2863861"/>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perational management level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Represent and support company operations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Produce query results within specified performance levels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Enhance the company’s short-term operations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Create query results within specified performance levels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Enhance the company’s short-term operations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914400" marR="0" lvl="4" indent="-114300" algn="l" defTabSz="914400" fontAlgn="auto">
              <a:lnSpc>
                <a:spcPct val="95000"/>
              </a:lnSpc>
              <a:spcBef>
                <a:spcPct val="20000"/>
              </a:spcBef>
              <a:spcAft>
                <a:spcPct val="0"/>
              </a:spcAft>
              <a:buSzTx/>
              <a:buChar char="-"/>
              <a:defRPr kumimoji="0" sz="14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972611124"/>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Introduction of a Database: Special Considerations</a:t>
            </a:r>
          </a:p>
        </p:txBody>
      </p:sp>
      <p:sp>
        <p:nvSpPr>
          <p:cNvPr id="6" name="Content Placeholder 5"/>
          <p:cNvSpPr>
            <a:spLocks noGrp="1"/>
          </p:cNvSpPr>
          <p:nvPr>
            <p:ph idx="1"/>
          </p:nvPr>
        </p:nvSpPr>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Technological aspect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Selecting, installing, configuring, and monitoring the DBMS to ensure that it operates efficiently</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Managerial aspect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Careful planning to create an appropriate organizational structure </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Cultural aspect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Listening to people’s concerns about the system and explaining its uses and benefits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smtClean="0"/>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Evolution of Database Administration (1 of 4)</a:t>
            </a:r>
          </a:p>
        </p:txBody>
      </p:sp>
      <p:sp>
        <p:nvSpPr>
          <p:cNvPr id="3" name="Content Placeholder 2"/>
          <p:cNvSpPr>
            <a:spLocks noGrp="1"/>
          </p:cNvSpPr>
          <p:nvPr>
            <p:ph idx="1"/>
          </p:nvPr>
        </p:nvSpPr>
        <p:spPr>
          <a:xfrm>
            <a:off x="365125" y="1538818"/>
            <a:ext cx="8415338" cy="3964162"/>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Information systems (IS) department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Provides end users with data management support and solutions for information needs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Database administrator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Responsible for control of the centralized and shared database</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Systems administrator</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General coordinator of all DBAs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Data administrator (</a:t>
            </a: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DA</a:t>
            </a:r>
            <a:r>
              <a:rPr kumimoji="0" lang="en-US"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 or information resource manager (IRM)</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Usually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reports directly to top </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management; has </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 higher degree of responsibility and authority than the DBA</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endParaRPr lang="en-US"/>
          </a:p>
        </p:txBody>
      </p:sp>
      <p:sp>
        <p:nvSpPr>
          <p:cNvPr id="8" name="Footer Placeholder 7"/>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2107837108"/>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a:t>
            </a: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Evolution of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Administration (2 of 4)</a:t>
            </a:r>
          </a:p>
        </p:txBody>
      </p:sp>
      <p:pic>
        <p:nvPicPr>
          <p:cNvPr id="3" name="Content Placeholder 2" descr="Figure 16.2 shows the internal organization of an IS department." title="Figure 16.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057400"/>
            <a:ext cx="8456244" cy="2576512"/>
          </a:xfrm>
        </p:spPr>
      </p:pic>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Evolution of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a:t>
            </a: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Administration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(3 of 4)</a:t>
            </a:r>
          </a:p>
        </p:txBody>
      </p:sp>
      <p:pic>
        <p:nvPicPr>
          <p:cNvPr id="3" name="Picture 2" descr="In Figure 16.3, a line authority and staff consulting position of the DBA function are shown.  " title="Figure 1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682" y="1292803"/>
            <a:ext cx="6096000" cy="4737395"/>
          </a:xfrm>
          <a:prstGeom prst="rect">
            <a:avLst/>
          </a:prstGeom>
        </p:spPr>
      </p:pic>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Evolution of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Database Administration (4 of 4)</a:t>
            </a:r>
          </a:p>
        </p:txBody>
      </p:sp>
      <p:pic>
        <p:nvPicPr>
          <p:cNvPr id="3" name="Picture 2" descr="Figure 16.4 illustrates a DBA functional organization." title="Figure 16.4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19" y="1676400"/>
            <a:ext cx="8538495" cy="3280646"/>
          </a:xfrm>
          <a:prstGeom prst="rect">
            <a:avLst/>
          </a:prstGeom>
        </p:spPr>
      </p:pic>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Database Environment’s Human Component (1 of 3)</a:t>
            </a:r>
            <a:endParaRPr lang="en-US"/>
          </a:p>
        </p:txBody>
      </p:sp>
      <p:sp>
        <p:nvSpPr>
          <p:cNvPr id="2" name="Content Placeholder 1"/>
          <p:cNvSpPr>
            <a:spLocks noGrp="1"/>
          </p:cNvSpPr>
          <p:nvPr>
            <p:ph idx="1"/>
          </p:nvPr>
        </p:nvSpPr>
        <p:spPr>
          <a:xfrm>
            <a:off x="365125" y="1538818"/>
            <a:ext cx="8415338" cy="3071610"/>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Even the most carefully crafted database system cannot operate without human assistance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Effective data administration requires both technical and managerial skills</a:t>
            </a:r>
          </a:p>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Administration goals are defined by various data issues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a:t>
            </a: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harability” and time availability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C</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onsistency and integrity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ecurity and privacy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Q</a:t>
            </a: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uality standards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Extent and type of use</a:t>
            </a:r>
            <a:endParaRPr lang="en-US"/>
          </a:p>
        </p:txBody>
      </p:sp>
      <p:sp>
        <p:nvSpPr>
          <p:cNvPr id="4" name="Footer Placeholder 3"/>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1255777920"/>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578"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Database Environment’s Human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Component (2 of 3)</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2997628686"/>
              </p:ext>
            </p:extLst>
          </p:nvPr>
        </p:nvGraphicFramePr>
        <p:xfrm>
          <a:off x="365125" y="1538288"/>
          <a:ext cx="8415338" cy="3632200"/>
        </p:xfrm>
        <a:graphic>
          <a:graphicData uri="http://schemas.openxmlformats.org/drawingml/2006/table">
            <a:tbl>
              <a:tblPr firstRow="1" bandRow="1">
                <a:tableStyleId>{5C22544A-7EE6-4342-B048-85BDC9FD1C3A}</a:tableStyleId>
              </a:tblPr>
              <a:tblGrid>
                <a:gridCol w="4207669">
                  <a:extLst>
                    <a:ext uri="{9D8B030D-6E8A-4147-A177-3AD203B41FA5}">
                      <a16:colId xmlns:a16="http://schemas.microsoft.com/office/drawing/2014/main" xmlns="" val="1189182761"/>
                    </a:ext>
                  </a:extLst>
                </a:gridCol>
                <a:gridCol w="4207669">
                  <a:extLst>
                    <a:ext uri="{9D8B030D-6E8A-4147-A177-3AD203B41FA5}">
                      <a16:colId xmlns:a16="http://schemas.microsoft.com/office/drawing/2014/main" xmlns="" val="1726495019"/>
                    </a:ext>
                  </a:extLst>
                </a:gridCol>
              </a:tblGrid>
              <a:tr h="370840">
                <a:tc>
                  <a:txBody>
                    <a:bodyPr vert="horz" wrap="square"/>
                    <a:lstStyle/>
                    <a:p>
                      <a:r>
                        <a:rPr lang="en-US" sz="1400" b="1" smtClean="0">
                          <a:solidFill>
                            <a:schemeClr val="bg1"/>
                          </a:solidFill>
                        </a:rPr>
                        <a:t>Table 16.1:</a:t>
                      </a:r>
                      <a:r>
                        <a:rPr lang="en-US" sz="1400" b="1" baseline="0" smtClean="0">
                          <a:solidFill>
                            <a:schemeClr val="bg1"/>
                          </a:solidFill>
                        </a:rPr>
                        <a:t> </a:t>
                      </a:r>
                      <a:r>
                        <a:rPr lang="en-US" sz="1400" b="1" smtClean="0">
                          <a:solidFill>
                            <a:schemeClr val="bg1"/>
                          </a:solidFill>
                        </a:rPr>
                        <a:t>Contrasting DA and DBA Activities and Characteristics</a:t>
                      </a:r>
                      <a:endParaRPr lang="en-US" sz="1400" b="1">
                        <a:solidFill>
                          <a:schemeClr val="bg1"/>
                        </a:solidFill>
                      </a:endParaRPr>
                    </a:p>
                  </a:txBody>
                  <a:tcPr>
                    <a:solidFill>
                      <a:schemeClr val="accent2"/>
                    </a:solidFill>
                  </a:tcPr>
                </a:tc>
                <a:tc>
                  <a:txBody>
                    <a:bodyPr vert="horz" wrap="square"/>
                    <a:lstStyle/>
                    <a:p>
                      <a:endParaRPr lang="en-US" sz="1400" b="1">
                        <a:solidFill>
                          <a:schemeClr val="bg1"/>
                        </a:solidFill>
                      </a:endParaRPr>
                    </a:p>
                  </a:txBody>
                  <a:tcPr>
                    <a:solidFill>
                      <a:schemeClr val="accent2"/>
                    </a:solidFill>
                  </a:tcPr>
                </a:tc>
                <a:extLst>
                  <a:ext uri="{0D108BD9-81ED-4DB2-BD59-A6C34878D82A}">
                    <a16:rowId xmlns:a16="http://schemas.microsoft.com/office/drawing/2014/main" xmlns="" val="2672519665"/>
                  </a:ext>
                </a:extLst>
              </a:tr>
              <a:tr h="370840">
                <a:tc>
                  <a:txBody>
                    <a:bodyPr vert="horz" wrap="square"/>
                    <a:lstStyle/>
                    <a:p>
                      <a:r>
                        <a:rPr lang="en-US" sz="1400" b="1" smtClean="0">
                          <a:solidFill>
                            <a:schemeClr val="bg1"/>
                          </a:solidFill>
                        </a:rPr>
                        <a:t>Data Administrator (DA)</a:t>
                      </a:r>
                      <a:endParaRPr lang="en-US" sz="1400" b="1">
                        <a:solidFill>
                          <a:schemeClr val="bg1"/>
                        </a:solidFill>
                      </a:endParaRPr>
                    </a:p>
                  </a:txBody>
                  <a:tcPr>
                    <a:solidFill>
                      <a:schemeClr val="accent2"/>
                    </a:solidFill>
                  </a:tcPr>
                </a:tc>
                <a:tc>
                  <a:txBody>
                    <a:bodyPr vert="horz" wrap="square"/>
                    <a:lstStyle/>
                    <a:p>
                      <a:r>
                        <a:rPr lang="pt-BR" sz="1400" b="1" smtClean="0">
                          <a:solidFill>
                            <a:schemeClr val="bg1"/>
                          </a:solidFill>
                        </a:rPr>
                        <a:t>Database Administrator (DBA)</a:t>
                      </a:r>
                      <a:endParaRPr lang="en-US" sz="1400" b="1">
                        <a:solidFill>
                          <a:schemeClr val="bg1"/>
                        </a:solidFill>
                      </a:endParaRPr>
                    </a:p>
                  </a:txBody>
                  <a:tcPr>
                    <a:solidFill>
                      <a:schemeClr val="accent2"/>
                    </a:solidFill>
                  </a:tcPr>
                </a:tc>
                <a:extLst>
                  <a:ext uri="{0D108BD9-81ED-4DB2-BD59-A6C34878D82A}">
                    <a16:rowId xmlns:a16="http://schemas.microsoft.com/office/drawing/2014/main" xmlns="" val="2306179297"/>
                  </a:ext>
                </a:extLst>
              </a:tr>
              <a:tr h="370840">
                <a:tc>
                  <a:txBody>
                    <a:bodyPr vert="horz" wrap="square"/>
                    <a:lstStyle/>
                    <a:p>
                      <a:r>
                        <a:rPr lang="en-US" sz="1400" smtClean="0"/>
                        <a:t>Performs strategic planning</a:t>
                      </a:r>
                      <a:endParaRPr lang="en-US" sz="1400"/>
                    </a:p>
                  </a:txBody>
                  <a:tcPr/>
                </a:tc>
                <a:tc>
                  <a:txBody>
                    <a:bodyPr vert="horz" wrap="square"/>
                    <a:lstStyle/>
                    <a:p>
                      <a:r>
                        <a:rPr lang="en-US" sz="1400" smtClean="0"/>
                        <a:t>Controls and supervises</a:t>
                      </a:r>
                      <a:endParaRPr lang="en-US" sz="1400"/>
                    </a:p>
                  </a:txBody>
                  <a:tcPr/>
                </a:tc>
                <a:extLst>
                  <a:ext uri="{0D108BD9-81ED-4DB2-BD59-A6C34878D82A}">
                    <a16:rowId xmlns:a16="http://schemas.microsoft.com/office/drawing/2014/main" xmlns="" val="1623843284"/>
                  </a:ext>
                </a:extLst>
              </a:tr>
              <a:tr h="370840">
                <a:tc>
                  <a:txBody>
                    <a:bodyPr vert="horz" wrap="square"/>
                    <a:lstStyle/>
                    <a:p>
                      <a:r>
                        <a:rPr lang="en-US" sz="1400" smtClean="0"/>
                        <a:t>Sets long-term goals</a:t>
                      </a:r>
                      <a:endParaRPr lang="en-US" sz="1400"/>
                    </a:p>
                  </a:txBody>
                  <a:tcPr/>
                </a:tc>
                <a:tc>
                  <a:txBody>
                    <a:bodyPr vert="horz" wrap="square"/>
                    <a:lstStyle/>
                    <a:p>
                      <a:r>
                        <a:rPr lang="en-US" sz="1400" smtClean="0"/>
                        <a:t>Executes plans to reach goals</a:t>
                      </a:r>
                      <a:endParaRPr lang="en-US" sz="1400"/>
                    </a:p>
                  </a:txBody>
                  <a:tcPr/>
                </a:tc>
                <a:extLst>
                  <a:ext uri="{0D108BD9-81ED-4DB2-BD59-A6C34878D82A}">
                    <a16:rowId xmlns:a16="http://schemas.microsoft.com/office/drawing/2014/main" xmlns="" val="1002325057"/>
                  </a:ext>
                </a:extLst>
              </a:tr>
              <a:tr h="370840">
                <a:tc>
                  <a:txBody>
                    <a:bodyPr vert="horz" wrap="square"/>
                    <a:lstStyle/>
                    <a:p>
                      <a:r>
                        <a:rPr lang="en-US" sz="1400" smtClean="0"/>
                        <a:t>Sets policies and standards</a:t>
                      </a:r>
                      <a:endParaRPr lang="en-US" sz="1400"/>
                    </a:p>
                  </a:txBody>
                  <a:tcPr/>
                </a:tc>
                <a:tc>
                  <a:txBody>
                    <a:bodyPr vert="horz" wrap="square"/>
                    <a:lstStyle/>
                    <a:p>
                      <a:r>
                        <a:rPr lang="en-US" sz="1400" smtClean="0"/>
                        <a:t>Enforces policies and procedures</a:t>
                      </a:r>
                    </a:p>
                    <a:p>
                      <a:r>
                        <a:rPr lang="en-US" sz="1400" smtClean="0"/>
                        <a:t>Enforces programming standards</a:t>
                      </a:r>
                      <a:endParaRPr lang="en-US" sz="1400"/>
                    </a:p>
                  </a:txBody>
                  <a:tcPr/>
                </a:tc>
                <a:extLst>
                  <a:ext uri="{0D108BD9-81ED-4DB2-BD59-A6C34878D82A}">
                    <a16:rowId xmlns:a16="http://schemas.microsoft.com/office/drawing/2014/main" xmlns="" val="3791530346"/>
                  </a:ext>
                </a:extLst>
              </a:tr>
              <a:tr h="370840">
                <a:tc>
                  <a:txBody>
                    <a:bodyPr vert="horz" wrap="square"/>
                    <a:lstStyle/>
                    <a:p>
                      <a:r>
                        <a:rPr lang="en-US" sz="1400" smtClean="0"/>
                        <a:t>Job is broad in scope</a:t>
                      </a:r>
                      <a:endParaRPr lang="en-US" sz="1400"/>
                    </a:p>
                  </a:txBody>
                  <a:tcPr/>
                </a:tc>
                <a:tc>
                  <a:txBody>
                    <a:bodyPr vert="horz" wrap="square"/>
                    <a:lstStyle/>
                    <a:p>
                      <a:r>
                        <a:rPr lang="en-US" sz="1400" smtClean="0"/>
                        <a:t>Job is narrow in scope</a:t>
                      </a:r>
                      <a:endParaRPr lang="en-US" sz="1400"/>
                    </a:p>
                  </a:txBody>
                  <a:tcPr/>
                </a:tc>
                <a:extLst>
                  <a:ext uri="{0D108BD9-81ED-4DB2-BD59-A6C34878D82A}">
                    <a16:rowId xmlns:a16="http://schemas.microsoft.com/office/drawing/2014/main" xmlns="" val="3192750063"/>
                  </a:ext>
                </a:extLst>
              </a:tr>
              <a:tr h="370840">
                <a:tc>
                  <a:txBody>
                    <a:bodyPr vert="horz" wrap="square"/>
                    <a:lstStyle/>
                    <a:p>
                      <a:r>
                        <a:rPr lang="en-US" sz="1400" smtClean="0"/>
                        <a:t>Focuses on the long term</a:t>
                      </a:r>
                      <a:endParaRPr lang="en-US" sz="1400"/>
                    </a:p>
                  </a:txBody>
                  <a:tcPr/>
                </a:tc>
                <a:tc>
                  <a:txBody>
                    <a:bodyPr vert="horz" wrap="square"/>
                    <a:lstStyle/>
                    <a:p>
                      <a:r>
                        <a:rPr lang="en-US" sz="1400" smtClean="0"/>
                        <a:t>Focuses on the short term (daily operations)</a:t>
                      </a:r>
                      <a:endParaRPr lang="en-US" sz="1400"/>
                    </a:p>
                  </a:txBody>
                  <a:tcPr/>
                </a:tc>
                <a:extLst>
                  <a:ext uri="{0D108BD9-81ED-4DB2-BD59-A6C34878D82A}">
                    <a16:rowId xmlns:a16="http://schemas.microsoft.com/office/drawing/2014/main" xmlns="" val="1174787170"/>
                  </a:ext>
                </a:extLst>
              </a:tr>
              <a:tr h="370840">
                <a:tc>
                  <a:txBody>
                    <a:bodyPr vert="horz" wrap="square"/>
                    <a:lstStyle/>
                    <a:p>
                      <a:r>
                        <a:rPr lang="en-US" sz="1400" smtClean="0"/>
                        <a:t>Has a managerial orientation</a:t>
                      </a:r>
                      <a:endParaRPr lang="en-US" sz="1400"/>
                    </a:p>
                  </a:txBody>
                  <a:tcPr/>
                </a:tc>
                <a:tc>
                  <a:txBody>
                    <a:bodyPr vert="horz" wrap="square"/>
                    <a:lstStyle/>
                    <a:p>
                      <a:r>
                        <a:rPr lang="en-US" sz="1400" smtClean="0"/>
                        <a:t>Has a technical orientation</a:t>
                      </a:r>
                      <a:endParaRPr lang="en-US" sz="1400"/>
                    </a:p>
                  </a:txBody>
                  <a:tcPr/>
                </a:tc>
                <a:extLst>
                  <a:ext uri="{0D108BD9-81ED-4DB2-BD59-A6C34878D82A}">
                    <a16:rowId xmlns:a16="http://schemas.microsoft.com/office/drawing/2014/main" xmlns="" val="1542258537"/>
                  </a:ext>
                </a:extLst>
              </a:tr>
              <a:tr h="370840">
                <a:tc>
                  <a:txBody>
                    <a:bodyPr vert="horz" wrap="square"/>
                    <a:lstStyle/>
                    <a:p>
                      <a:r>
                        <a:rPr lang="en-US" sz="1400" smtClean="0"/>
                        <a:t>Is DBMS-independent</a:t>
                      </a:r>
                      <a:endParaRPr lang="en-US" sz="1400"/>
                    </a:p>
                  </a:txBody>
                  <a:tcPr/>
                </a:tc>
                <a:tc>
                  <a:txBody>
                    <a:bodyPr vert="horz" wrap="square"/>
                    <a:lstStyle/>
                    <a:p>
                      <a:r>
                        <a:rPr lang="en-US" sz="1400" smtClean="0"/>
                        <a:t>Is DBMS-specific</a:t>
                      </a:r>
                      <a:endParaRPr lang="en-US" sz="1400"/>
                    </a:p>
                  </a:txBody>
                  <a:tcPr/>
                </a:tc>
                <a:extLst>
                  <a:ext uri="{0D108BD9-81ED-4DB2-BD59-A6C34878D82A}">
                    <a16:rowId xmlns:a16="http://schemas.microsoft.com/office/drawing/2014/main" xmlns="" val="98885977"/>
                  </a:ext>
                </a:extLst>
              </a:tr>
            </a:tbl>
          </a:graphicData>
        </a:graphic>
      </p:graphicFrame>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762000" y="515161"/>
            <a:ext cx="8026400" cy="290336"/>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Database Environment’s Human </a:t>
            </a: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Component (3 of 3)</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4025311744"/>
              </p:ext>
            </p:extLst>
          </p:nvPr>
        </p:nvGraphicFramePr>
        <p:xfrm>
          <a:off x="373062" y="1301841"/>
          <a:ext cx="8415338" cy="4780280"/>
        </p:xfrm>
        <a:graphic>
          <a:graphicData uri="http://schemas.openxmlformats.org/drawingml/2006/table">
            <a:tbl>
              <a:tblPr firstRow="1" bandRow="1">
                <a:tableStyleId>{5C22544A-7EE6-4342-B048-85BDC9FD1C3A}</a:tableStyleId>
              </a:tblPr>
              <a:tblGrid>
                <a:gridCol w="4207669">
                  <a:extLst>
                    <a:ext uri="{9D8B030D-6E8A-4147-A177-3AD203B41FA5}">
                      <a16:colId xmlns:a16="http://schemas.microsoft.com/office/drawing/2014/main" xmlns="" val="2128278355"/>
                    </a:ext>
                  </a:extLst>
                </a:gridCol>
                <a:gridCol w="4207669">
                  <a:extLst>
                    <a:ext uri="{9D8B030D-6E8A-4147-A177-3AD203B41FA5}">
                      <a16:colId xmlns:a16="http://schemas.microsoft.com/office/drawing/2014/main" xmlns="" val="201499989"/>
                    </a:ext>
                  </a:extLst>
                </a:gridCol>
              </a:tblGrid>
              <a:tr h="370840">
                <a:tc>
                  <a:txBody>
                    <a:bodyPr vert="horz" wrap="square"/>
                    <a:lstStyle/>
                    <a:p>
                      <a:r>
                        <a:rPr lang="sv-SE" sz="1400" b="1" smtClean="0">
                          <a:solidFill>
                            <a:schemeClr val="bg1"/>
                          </a:solidFill>
                        </a:rPr>
                        <a:t>Table 16.2:</a:t>
                      </a:r>
                      <a:r>
                        <a:rPr lang="sv-SE" sz="1400" b="1" baseline="0" smtClean="0">
                          <a:solidFill>
                            <a:schemeClr val="bg1"/>
                          </a:solidFill>
                        </a:rPr>
                        <a:t> </a:t>
                      </a:r>
                      <a:r>
                        <a:rPr lang="sv-SE" sz="1400" b="1" smtClean="0">
                          <a:solidFill>
                            <a:schemeClr val="bg1"/>
                          </a:solidFill>
                        </a:rPr>
                        <a:t>Desired DBA Skills</a:t>
                      </a:r>
                      <a:endParaRPr lang="en-US" sz="1400" b="1">
                        <a:solidFill>
                          <a:schemeClr val="bg1"/>
                        </a:solidFill>
                      </a:endParaRPr>
                    </a:p>
                  </a:txBody>
                  <a:tcPr>
                    <a:solidFill>
                      <a:schemeClr val="accent2"/>
                    </a:solidFill>
                  </a:tcPr>
                </a:tc>
                <a:tc>
                  <a:txBody>
                    <a:bodyPr vert="horz" wrap="square"/>
                    <a:lstStyle/>
                    <a:p>
                      <a:endParaRPr lang="en-US" sz="1400" b="1">
                        <a:solidFill>
                          <a:schemeClr val="bg1"/>
                        </a:solidFill>
                      </a:endParaRPr>
                    </a:p>
                  </a:txBody>
                  <a:tcPr>
                    <a:solidFill>
                      <a:schemeClr val="accent2"/>
                    </a:solidFill>
                  </a:tcPr>
                </a:tc>
                <a:extLst>
                  <a:ext uri="{0D108BD9-81ED-4DB2-BD59-A6C34878D82A}">
                    <a16:rowId xmlns:a16="http://schemas.microsoft.com/office/drawing/2014/main" xmlns="" val="68884460"/>
                  </a:ext>
                </a:extLst>
              </a:tr>
              <a:tr h="370840">
                <a:tc>
                  <a:txBody>
                    <a:bodyPr vert="horz" wrap="square"/>
                    <a:lstStyle/>
                    <a:p>
                      <a:r>
                        <a:rPr lang="en-US" sz="1400" b="1" smtClean="0">
                          <a:solidFill>
                            <a:schemeClr val="bg1"/>
                          </a:solidFill>
                        </a:rPr>
                        <a:t>Managerial</a:t>
                      </a:r>
                      <a:endParaRPr lang="en-US" sz="1400" b="1">
                        <a:solidFill>
                          <a:schemeClr val="bg1"/>
                        </a:solidFill>
                      </a:endParaRPr>
                    </a:p>
                  </a:txBody>
                  <a:tcPr>
                    <a:solidFill>
                      <a:schemeClr val="accent2"/>
                    </a:solidFill>
                  </a:tcPr>
                </a:tc>
                <a:tc>
                  <a:txBody>
                    <a:bodyPr vert="horz" wrap="square"/>
                    <a:lstStyle/>
                    <a:p>
                      <a:r>
                        <a:rPr lang="en-US" sz="1400" b="1" smtClean="0">
                          <a:solidFill>
                            <a:schemeClr val="bg1"/>
                          </a:solidFill>
                        </a:rPr>
                        <a:t>Technical</a:t>
                      </a:r>
                      <a:endParaRPr lang="en-US" sz="1400" b="1">
                        <a:solidFill>
                          <a:schemeClr val="bg1"/>
                        </a:solidFill>
                      </a:endParaRPr>
                    </a:p>
                  </a:txBody>
                  <a:tcPr>
                    <a:solidFill>
                      <a:schemeClr val="accent2"/>
                    </a:solidFill>
                  </a:tcPr>
                </a:tc>
                <a:extLst>
                  <a:ext uri="{0D108BD9-81ED-4DB2-BD59-A6C34878D82A}">
                    <a16:rowId xmlns:a16="http://schemas.microsoft.com/office/drawing/2014/main" xmlns="" val="2804808305"/>
                  </a:ext>
                </a:extLst>
              </a:tr>
              <a:tr h="370840">
                <a:tc>
                  <a:txBody>
                    <a:bodyPr vert="horz" wrap="square"/>
                    <a:lstStyle/>
                    <a:p>
                      <a:r>
                        <a:rPr lang="en-US" sz="1400" smtClean="0"/>
                        <a:t>Broad business understanding</a:t>
                      </a:r>
                      <a:endParaRPr lang="en-US" sz="1400"/>
                    </a:p>
                  </a:txBody>
                  <a:tcPr/>
                </a:tc>
                <a:tc>
                  <a:txBody>
                    <a:bodyPr vert="horz" wrap="square"/>
                    <a:lstStyle/>
                    <a:p>
                      <a:r>
                        <a:rPr lang="en-US" sz="1400" smtClean="0"/>
                        <a:t>Broad data-processing background and up-to-date</a:t>
                      </a:r>
                      <a:r>
                        <a:rPr lang="en-US" sz="1400" baseline="0" smtClean="0"/>
                        <a:t> </a:t>
                      </a:r>
                      <a:r>
                        <a:rPr lang="en-US" sz="1400" smtClean="0"/>
                        <a:t>knowledge of database technologies</a:t>
                      </a:r>
                      <a:endParaRPr lang="en-US" sz="1400"/>
                    </a:p>
                  </a:txBody>
                  <a:tcPr/>
                </a:tc>
                <a:extLst>
                  <a:ext uri="{0D108BD9-81ED-4DB2-BD59-A6C34878D82A}">
                    <a16:rowId xmlns:a16="http://schemas.microsoft.com/office/drawing/2014/main" xmlns="" val="2374822116"/>
                  </a:ext>
                </a:extLst>
              </a:tr>
              <a:tr h="370840">
                <a:tc>
                  <a:txBody>
                    <a:bodyPr vert="horz" wrap="square"/>
                    <a:lstStyle/>
                    <a:p>
                      <a:r>
                        <a:rPr lang="en-US" sz="1400" smtClean="0"/>
                        <a:t>Coordination skills</a:t>
                      </a:r>
                      <a:endParaRPr lang="en-US" sz="1400"/>
                    </a:p>
                  </a:txBody>
                  <a:tcPr/>
                </a:tc>
                <a:tc>
                  <a:txBody>
                    <a:bodyPr vert="horz" wrap="square"/>
                    <a:lstStyle/>
                    <a:p>
                      <a:r>
                        <a:rPr lang="en-US" sz="1400" smtClean="0"/>
                        <a:t>Understanding of Systems Development Life Cycle</a:t>
                      </a:r>
                      <a:endParaRPr lang="en-US" sz="1400"/>
                    </a:p>
                  </a:txBody>
                  <a:tcPr/>
                </a:tc>
                <a:extLst>
                  <a:ext uri="{0D108BD9-81ED-4DB2-BD59-A6C34878D82A}">
                    <a16:rowId xmlns:a16="http://schemas.microsoft.com/office/drawing/2014/main" xmlns="" val="907322515"/>
                  </a:ext>
                </a:extLst>
              </a:tr>
              <a:tr h="370840">
                <a:tc>
                  <a:txBody>
                    <a:bodyPr vert="horz" wrap="square"/>
                    <a:lstStyle/>
                    <a:p>
                      <a:r>
                        <a:rPr lang="en-US" sz="1400" smtClean="0"/>
                        <a:t>Analytical skills</a:t>
                      </a:r>
                      <a:endParaRPr lang="en-US" sz="1400"/>
                    </a:p>
                  </a:txBody>
                  <a:tcPr/>
                </a:tc>
                <a:tc>
                  <a:txBody>
                    <a:bodyPr vert="horz" wrap="square"/>
                    <a:lstStyle/>
                    <a:p>
                      <a:r>
                        <a:rPr lang="en-US" sz="1400" smtClean="0"/>
                        <a:t>Structured methodologies</a:t>
                      </a:r>
                    </a:p>
                    <a:p>
                      <a:r>
                        <a:rPr lang="en-US" sz="1400" smtClean="0"/>
                        <a:t>• Data flow diagrams</a:t>
                      </a:r>
                    </a:p>
                    <a:p>
                      <a:r>
                        <a:rPr lang="en-US" sz="1400" smtClean="0"/>
                        <a:t>• Structure charts</a:t>
                      </a:r>
                    </a:p>
                    <a:p>
                      <a:r>
                        <a:rPr lang="en-US" sz="1400" smtClean="0"/>
                        <a:t>• Programming languages</a:t>
                      </a:r>
                      <a:endParaRPr lang="en-US" sz="1400"/>
                    </a:p>
                  </a:txBody>
                  <a:tcPr/>
                </a:tc>
                <a:extLst>
                  <a:ext uri="{0D108BD9-81ED-4DB2-BD59-A6C34878D82A}">
                    <a16:rowId xmlns:a16="http://schemas.microsoft.com/office/drawing/2014/main" xmlns="" val="405944251"/>
                  </a:ext>
                </a:extLst>
              </a:tr>
              <a:tr h="370840">
                <a:tc>
                  <a:txBody>
                    <a:bodyPr vert="horz" wrap="square"/>
                    <a:lstStyle/>
                    <a:p>
                      <a:r>
                        <a:rPr lang="en-US" sz="1400" smtClean="0"/>
                        <a:t>Conflict resolution skills</a:t>
                      </a:r>
                      <a:endParaRPr lang="en-US" sz="1400"/>
                    </a:p>
                  </a:txBody>
                  <a:tcPr/>
                </a:tc>
                <a:tc>
                  <a:txBody>
                    <a:bodyPr vert="horz" wrap="square"/>
                    <a:lstStyle/>
                    <a:p>
                      <a:r>
                        <a:rPr lang="en-US" sz="1400" smtClean="0"/>
                        <a:t>Knowledge of Database Life Cycle</a:t>
                      </a:r>
                      <a:endParaRPr lang="en-US" sz="1400"/>
                    </a:p>
                  </a:txBody>
                  <a:tcPr/>
                </a:tc>
                <a:extLst>
                  <a:ext uri="{0D108BD9-81ED-4DB2-BD59-A6C34878D82A}">
                    <a16:rowId xmlns:a16="http://schemas.microsoft.com/office/drawing/2014/main" xmlns="" val="3857040487"/>
                  </a:ext>
                </a:extLst>
              </a:tr>
              <a:tr h="370840">
                <a:tc>
                  <a:txBody>
                    <a:bodyPr vert="horz" wrap="square"/>
                    <a:lstStyle/>
                    <a:p>
                      <a:r>
                        <a:rPr lang="en-US" sz="1400" smtClean="0"/>
                        <a:t>Communication skills</a:t>
                      </a:r>
                    </a:p>
                    <a:p>
                      <a:r>
                        <a:rPr lang="en-US" sz="1400" smtClean="0"/>
                        <a:t>(oral and written)</a:t>
                      </a:r>
                      <a:endParaRPr lang="en-US" sz="1400"/>
                    </a:p>
                  </a:txBody>
                  <a:tcPr/>
                </a:tc>
                <a:tc>
                  <a:txBody>
                    <a:bodyPr vert="horz" wrap="square"/>
                    <a:lstStyle/>
                    <a:p>
                      <a:r>
                        <a:rPr lang="en-US" sz="1400" smtClean="0"/>
                        <a:t>Database modeling and design skills</a:t>
                      </a:r>
                    </a:p>
                    <a:p>
                      <a:r>
                        <a:rPr lang="en-US" sz="1400" smtClean="0"/>
                        <a:t>• Conceptual</a:t>
                      </a:r>
                    </a:p>
                    <a:p>
                      <a:r>
                        <a:rPr lang="en-US" sz="1400" smtClean="0"/>
                        <a:t>• Logical</a:t>
                      </a:r>
                    </a:p>
                    <a:p>
                      <a:r>
                        <a:rPr lang="en-US" sz="1400" smtClean="0"/>
                        <a:t>• Physical</a:t>
                      </a:r>
                      <a:endParaRPr lang="en-US" sz="1400"/>
                    </a:p>
                  </a:txBody>
                  <a:tcPr/>
                </a:tc>
                <a:extLst>
                  <a:ext uri="{0D108BD9-81ED-4DB2-BD59-A6C34878D82A}">
                    <a16:rowId xmlns:a16="http://schemas.microsoft.com/office/drawing/2014/main" xmlns="" val="2765897189"/>
                  </a:ext>
                </a:extLst>
              </a:tr>
              <a:tr h="370840">
                <a:tc>
                  <a:txBody>
                    <a:bodyPr vert="horz" wrap="square"/>
                    <a:lstStyle/>
                    <a:p>
                      <a:r>
                        <a:rPr lang="en-US" sz="1400" smtClean="0"/>
                        <a:t>Negotiation skills</a:t>
                      </a:r>
                      <a:endParaRPr lang="en-US" sz="1400"/>
                    </a:p>
                  </a:txBody>
                  <a:tcPr/>
                </a:tc>
                <a:tc>
                  <a:txBody>
                    <a:bodyPr vert="horz" wrap="square"/>
                    <a:lstStyle/>
                    <a:p>
                      <a:r>
                        <a:rPr lang="en-US" sz="1400" smtClean="0"/>
                        <a:t>Operational skills: database implementation, data</a:t>
                      </a:r>
                    </a:p>
                    <a:p>
                      <a:r>
                        <a:rPr lang="en-US" sz="1400" smtClean="0"/>
                        <a:t>dictionary management, security, and so on</a:t>
                      </a:r>
                      <a:endParaRPr lang="en-US" sz="1400"/>
                    </a:p>
                  </a:txBody>
                  <a:tcPr/>
                </a:tc>
                <a:extLst>
                  <a:ext uri="{0D108BD9-81ED-4DB2-BD59-A6C34878D82A}">
                    <a16:rowId xmlns:a16="http://schemas.microsoft.com/office/drawing/2014/main" xmlns="" val="1790187354"/>
                  </a:ext>
                </a:extLst>
              </a:tr>
              <a:tr h="370840">
                <a:tc>
                  <a:txBody>
                    <a:bodyPr vert="horz" wrap="square"/>
                    <a:lstStyle/>
                    <a:p>
                      <a:r>
                        <a:rPr lang="en-US" sz="1400" smtClean="0"/>
                        <a:t>Experience: 10 years in a large DP department</a:t>
                      </a:r>
                      <a:endParaRPr lang="en-US" sz="1400"/>
                    </a:p>
                  </a:txBody>
                  <a:tcPr/>
                </a:tc>
                <a:tc>
                  <a:txBody>
                    <a:bodyPr vert="horz" wrap="square"/>
                    <a:lstStyle/>
                    <a:p>
                      <a:r>
                        <a:rPr lang="en-US" sz="1400" smtClean="0"/>
                        <a:t>Experience: 10 years in a large DP department</a:t>
                      </a:r>
                      <a:endParaRPr lang="en-US" sz="1400"/>
                    </a:p>
                  </a:txBody>
                  <a:tcPr/>
                </a:tc>
                <a:extLst>
                  <a:ext uri="{0D108BD9-81ED-4DB2-BD59-A6C34878D82A}">
                    <a16:rowId xmlns:a16="http://schemas.microsoft.com/office/drawing/2014/main" xmlns="" val="446829716"/>
                  </a:ext>
                </a:extLst>
              </a:tr>
            </a:tbl>
          </a:graphicData>
        </a:graphic>
      </p:graphicFrame>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Title 1"/>
          <p:cNvSpPr>
            <a:spLocks noGrp="1"/>
          </p:cNvSpPr>
          <p:nvPr>
            <p:ph type="title"/>
          </p:nvPr>
        </p:nvSpPr>
        <p:spPr>
          <a:xfrm>
            <a:off x="762000" y="516443"/>
            <a:ext cx="8026400" cy="287771"/>
          </a:xfrm>
        </p:spPr>
        <p:txBody>
          <a:bodyPr/>
          <a:lstStyle/>
          <a:p>
            <a:pPr marL="0" marR="0" lvl="0" indent="0" algn="l" defTabSz="914400" fontAlgn="auto">
              <a:lnSpc>
                <a:spcPct val="85000"/>
              </a:lnSpc>
              <a:spcBef>
                <a:spcPct val="0"/>
              </a:spcBef>
              <a:spcAft>
                <a:spcPct val="0"/>
              </a:spcAft>
              <a:buSzTx/>
              <a:buNone/>
              <a:defRPr kumimoji="0" sz="2200" b="0" i="0" u="none" strike="noStrike" kern="1200" cap="none" spc="0" normalizeH="0" baseline="0" noProof="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defRPr>
            </a:pPr>
            <a:r>
              <a:rPr kumimoji="0" lang="en-US" altLang="en-US" sz="2200" b="0" i="0" u="none" strike="noStrike" kern="1200" cap="none" spc="0" normalizeH="0" baseline="0" noProof="0" smtClean="0">
                <a:ln w="9525" cap="flat" cmpd="sng" algn="ctr">
                  <a:noFill/>
                  <a:prstDash val="solid"/>
                  <a:round/>
                  <a:headEnd type="none" w="med" len="med"/>
                  <a:tailEnd type="none" w="med" len="med"/>
                </a:ln>
                <a:solidFill>
                  <a:srgbClr val="055C91"/>
                </a:solidFill>
                <a:uLnTx/>
                <a:uFillTx/>
                <a:latin typeface="Calibri" pitchFamily="34" charset="0"/>
                <a:ea typeface="+mj-ea"/>
                <a:cs typeface="+mj-cs"/>
                <a:sym typeface="Wingdings" charset="2"/>
              </a:rPr>
              <a:t>The DBA’s Managerial Role (1 of 2)</a:t>
            </a:r>
          </a:p>
        </p:txBody>
      </p:sp>
      <p:sp>
        <p:nvSpPr>
          <p:cNvPr id="26627" name="Content Placeholder 2"/>
          <p:cNvSpPr>
            <a:spLocks noGrp="1"/>
          </p:cNvSpPr>
          <p:nvPr>
            <p:ph idx="1"/>
          </p:nvPr>
        </p:nvSpPr>
        <p:spPr>
          <a:xfrm>
            <a:off x="365125" y="1538818"/>
            <a:ext cx="8415338" cy="2773067"/>
          </a:xfrm>
        </p:spPr>
        <p:txBody>
          <a:bodyPr/>
          <a:lstStyle/>
          <a:p>
            <a:pPr marL="171450" marR="0" lvl="0" indent="-171450" algn="l" defTabSz="914400" fontAlgn="auto">
              <a:lnSpc>
                <a:spcPct val="95000"/>
              </a:lnSpc>
              <a:spcBef>
                <a:spcPts val="1200"/>
              </a:spcBef>
              <a:spcAft>
                <a:spcPct val="0"/>
              </a:spcAft>
              <a:buSzTx/>
              <a:buChar char="•"/>
              <a:defRPr kumimoji="0" sz="20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20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Important roles </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Offer end-user support</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Enforce policies, procedures, and standards for correct data creation, usage, and distribution within the database</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Provide data security, privacy, and integrity</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Supply data backup and recovery </a:t>
            </a:r>
          </a:p>
          <a:p>
            <a:pPr marL="571500" marR="0" lvl="2" indent="-114300" algn="l" defTabSz="914400" fontAlgn="auto">
              <a:lnSpc>
                <a:spcPct val="95000"/>
              </a:lnSpc>
              <a:spcBef>
                <a:spcPct val="20000"/>
              </a:spcBef>
              <a:spcAft>
                <a:spcPct val="0"/>
              </a:spcAft>
              <a:buSzTx/>
              <a:buChar char="-"/>
              <a:defRPr kumimoji="0"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6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Disaster management: planning, organizing, and testing of database contingency plans and recovery </a:t>
            </a:r>
            <a:r>
              <a:rPr kumimoji="0" lang="en-US" altLang="en-US" sz="16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procedures</a:t>
            </a:r>
          </a:p>
          <a:p>
            <a:pPr marL="400050" marR="0" lvl="1" indent="-171450" algn="l" defTabSz="914400" fontAlgn="auto">
              <a:lnSpc>
                <a:spcPct val="95000"/>
              </a:lnSpc>
              <a:spcBef>
                <a:spcPts val="600"/>
              </a:spcBef>
              <a:spcAft>
                <a:spcPct val="0"/>
              </a:spcAft>
              <a:buSzTx/>
              <a:buChar char="•"/>
              <a:defRPr kumimoji="0"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defRPr>
            </a:pP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Ensure data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is distributed to the right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people, at </a:t>
            </a:r>
            <a:r>
              <a:rPr kumimoji="0" lang="en-US" altLang="en-US" sz="1800" b="0" i="0" u="none" strike="noStrike" kern="1200" cap="none" spc="0" normalizeH="0" baseline="0" noProof="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the right time, and in the right </a:t>
            </a:r>
            <a:r>
              <a:rPr kumimoji="0" lang="en-US" altLang="en-US" sz="1800" b="0" i="0" u="none" strike="noStrike" kern="1200" cap="none" spc="0" normalizeH="0" baseline="0" noProof="0" smtClean="0">
                <a:ln w="9525" cap="flat" cmpd="sng" algn="ctr">
                  <a:noFill/>
                  <a:prstDash val="solid"/>
                  <a:round/>
                  <a:headEnd type="none" w="med" len="med"/>
                  <a:tailEnd type="none" w="med" len="med"/>
                </a:ln>
                <a:solidFill>
                  <a:srgbClr val="404040"/>
                </a:solidFill>
                <a:uLnTx/>
                <a:uFillTx/>
                <a:latin typeface="+mn-lt"/>
                <a:ea typeface="+mn-ea"/>
                <a:cs typeface="+mn-cs"/>
                <a:sym typeface="Wingdings" charset="2"/>
              </a:rPr>
              <a:t>format</a:t>
            </a:r>
          </a:p>
        </p:txBody>
      </p:sp>
      <p:sp>
        <p:nvSpPr>
          <p:cNvPr id="7" name="Footer Placeholder 6"/>
          <p:cNvSpPr>
            <a:spLocks noGrp="1"/>
          </p:cNvSpPr>
          <p:nvPr>
            <p:ph type="ftr" sz="quarter" idx="10"/>
          </p:nvPr>
        </p:nvSpPr>
        <p:spPr/>
        <p:txBody>
          <a:bodyPr/>
          <a:lstStyle/>
          <a:p>
            <a:pPr marL="0" algn="ctr" defTabSz="914400" fontAlgn="base">
              <a:spcBef>
                <a:spcPct val="0"/>
              </a:spcBef>
              <a:spcAft>
                <a:spcPct val="0"/>
              </a:spcAft>
              <a:buNone/>
              <a:defRPr kumimoji="0" sz="600" b="0" i="0" kern="1200" normalizeH="0" noProof="0">
                <a:solidFill>
                  <a:srgbClr val="898989"/>
                </a:solidFill>
                <a:uLnTx/>
                <a:uFillTx/>
                <a:latin typeface="Calibri" pitchFamily="34" charset="0"/>
                <a:ea typeface="+mn-ea"/>
                <a:cs typeface="Arial" pitchFamily="34" charset="0"/>
              </a:defRPr>
            </a:pPr>
            <a:r>
              <a:rPr kumimoji="0" lang="en-US" sz="600" b="0" i="0" kern="1200" normalizeH="0" noProof="0" smtClean="0">
                <a:solidFill>
                  <a:srgbClr val="898989"/>
                </a:solidFill>
                <a:uLnTx/>
                <a:uFillTx/>
                <a:latin typeface="Calibri" pitchFamily="34" charset="0"/>
                <a:ea typeface="+mn-ea"/>
                <a:cs typeface="Arial" pitchFamily="34" charset="0"/>
              </a:rPr>
              <a:t>© 2019 Cengage. May not be copied, scanned, or duplicated, in whole or in part, except for use as permitted in a license distributed with a certain product or service or otherwise on a password-protected website for classroom use.</a:t>
            </a:r>
            <a:endParaRPr lang="en-US"/>
          </a:p>
        </p:txBody>
      </p:sp>
    </p:spTree>
  </p:cSld>
  <p:clrMapOvr>
    <a:masterClrMapping/>
  </p:clrMapOvr>
  <p:transition/>
  <p:timing/>
</p:sld>
</file>

<file path=ppt/tags/tag1.xml><?xml version="1.0" encoding="utf-8"?>
<p:tagLst xmlns:p="http://schemas.openxmlformats.org/presentationml/2006/main">
  <p:tag name="AS_NET" val="3.1.7"/>
  <p:tag name="AS_OS" val="Microsoft Windows NT 10.0.14393.0"/>
  <p:tag name="AS_RELEASE_DATE" val="2020.04.14"/>
  <p:tag name="AS_TITLE" val="Aspose.Slides for .NET Standard 2.0"/>
  <p:tag name="AS_VERSION" val="20.4"/>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1.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r="http://schemas.openxmlformats.org/officeDocument/2006/relationships" xmlns:a="http://schemas.openxmlformats.org/drawingml/2006/main" name="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3.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r="http://schemas.openxmlformats.org/officeDocument/2006/relationships" xmlns:a="http://schemas.openxmlformats.org/drawingml/2006/main" name="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5.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r="http://schemas.openxmlformats.org/officeDocument/2006/relationships" xmlns:a="http://schemas.openxmlformats.org/drawingml/2006/main" name="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7.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r="http://schemas.openxmlformats.org/officeDocument/2006/relationships" xmlns:a="http://schemas.openxmlformats.org/drawingml/2006/main" name="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9.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r="http://schemas.openxmlformats.org/officeDocument/2006/relationships" xmlns:a="http://schemas.openxmlformats.org/drawingml/2006/main" name="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0.xml><?xml version="1.0" encoding="utf-8"?>
<a:theme xmlns:r="http://schemas.openxmlformats.org/officeDocument/2006/relationships" xmlns:a="http://schemas.openxmlformats.org/drawingml/2006/main" name="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1.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r="http://schemas.openxmlformats.org/officeDocument/2006/relationships" xmlns:a="http://schemas.openxmlformats.org/drawingml/2006/main" name="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3.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r="http://schemas.openxmlformats.org/officeDocument/2006/relationships" xmlns:a="http://schemas.openxmlformats.org/drawingml/2006/main" name="1_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5.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r="http://schemas.openxmlformats.org/officeDocument/2006/relationships" xmlns:a="http://schemas.openxmlformats.org/drawingml/2006/main" name="1_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7.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r="http://schemas.openxmlformats.org/officeDocument/2006/relationships" xmlns:a="http://schemas.openxmlformats.org/drawingml/2006/main" name="1_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1_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r="http://schemas.openxmlformats.org/officeDocument/2006/relationships" xmlns:a="http://schemas.openxmlformats.org/drawingml/2006/main" name="Word 2016 Med Module  1_PPT_2019">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8.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r="http://schemas.openxmlformats.org/officeDocument/2006/relationships"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3872</Paragraphs>
  <Slides>612</Slides>
  <Notes>69</Notes>
  <TotalTime>1</TotalTime>
  <HiddenSlides>0</HiddenSlides>
  <MMClips>0</MMClips>
  <ScaleCrop>0</ScaleCrop>
  <HeadingPairs>
    <vt:vector baseType="variant" size="6">
      <vt:variant>
        <vt:lpstr>Fonts used</vt:lpstr>
      </vt:variant>
      <vt:variant>
        <vt:i4>21</vt:i4>
      </vt:variant>
      <vt:variant>
        <vt:lpstr>Theme</vt:lpstr>
      </vt:variant>
      <vt:variant>
        <vt:i4>1</vt:i4>
      </vt:variant>
      <vt:variant>
        <vt:lpstr>Slide Titles</vt:lpstr>
      </vt:variant>
      <vt:variant>
        <vt:i4>612</vt:i4>
      </vt:variant>
    </vt:vector>
  </HeadingPairs>
  <TitlesOfParts>
    <vt:vector baseType="lpstr" size="634">
      <vt:lpstr>Arial</vt:lpstr>
      <vt:lpstr>Calibri</vt:lpstr>
      <vt:lpstr>Wingdings</vt:lpstr>
      <vt:lpstr>Georgia</vt:lpstr>
      <vt:lpstr>Calibri Light</vt:lpstr>
      <vt:lpstr>Candara</vt:lpstr>
      <vt:lpstr>Segoe UI</vt:lpstr>
      <vt:lpstr>Times New Roman</vt:lpstr>
      <vt:lpstr>ＭＳ Ｐゴシック</vt:lpstr>
      <vt:lpstr>inherit</vt:lpstr>
      <vt:lpstr>Open Sans</vt:lpstr>
      <vt:lpstr>Droid Sans Mono</vt:lpstr>
      <vt:lpstr>Monaco</vt:lpstr>
      <vt:lpstr>NonBreakingSpaceOverride</vt:lpstr>
      <vt:lpstr>Arial Unicode MS</vt:lpstr>
      <vt:lpstr>Courier New</vt:lpstr>
      <vt:lpstr>Helvetica Neue</vt:lpstr>
      <vt:lpstr>menlo</vt:lpstr>
      <vt:lpstr>Wingdings 3</vt:lpstr>
      <vt:lpstr>24</vt:lpstr>
      <vt:lpstr>Times</vt:lpstr>
      <vt:lpstr>Office Theme</vt:lpstr>
      <vt:lpstr>PowerPoint Presentation</vt:lpstr>
      <vt:lpstr>Learning Objectives</vt:lpstr>
      <vt:lpstr>The Need for Data Analysis</vt:lpstr>
      <vt:lpstr>Business Intelligence (1 of 2)</vt:lpstr>
      <vt:lpstr>Business Intelligence (2 of 2) </vt:lpstr>
      <vt:lpstr>Business Intelligence Architecture (1 of 3)</vt:lpstr>
      <vt:lpstr>Business Intelligence Architecture (2 of 3)</vt:lpstr>
      <vt:lpstr>Business Intelligence Architecture (3 of 3)</vt:lpstr>
      <vt:lpstr>Business Intelligence Benefits</vt:lpstr>
      <vt:lpstr>Business Intelligence Evolution (1 of 2)</vt:lpstr>
      <vt:lpstr>Business Intelligence Evolution (2 of 2)</vt:lpstr>
      <vt:lpstr>Business Intelligence Technology Trends</vt:lpstr>
      <vt:lpstr>Decision Support Data</vt:lpstr>
      <vt:lpstr>Operational Data versus Decision Support Data (1 of 3)</vt:lpstr>
      <vt:lpstr>Operational Data versus Decision Support Data (2 of 3)</vt:lpstr>
      <vt:lpstr>Operational Data versus Decision Support Data (3 of 3)</vt:lpstr>
      <vt:lpstr>Decision Support Database Requirements</vt:lpstr>
      <vt:lpstr>The Data Warehouse (1 of 3)</vt:lpstr>
      <vt:lpstr>The Data Warehouse (2 of 3)</vt:lpstr>
      <vt:lpstr>The Data Warehouse (3 of 3)</vt:lpstr>
      <vt:lpstr>Data Marts</vt:lpstr>
      <vt:lpstr>Twelve Rules That Define a Data Warehouse</vt:lpstr>
      <vt:lpstr>Star Schemas (1 of 5)</vt:lpstr>
      <vt:lpstr>Star Schemas (2 of 5)</vt:lpstr>
      <vt:lpstr>Star Schemas (3 of 5)</vt:lpstr>
      <vt:lpstr>Star Schemas (4 of 5)</vt:lpstr>
      <vt:lpstr>Star Schemas (5 of 5)</vt:lpstr>
      <vt:lpstr>Online Analytical Processing (OLAP) </vt:lpstr>
      <vt:lpstr>Multidimensional Data Analysis Techniques</vt:lpstr>
      <vt:lpstr>Advanced Database Support</vt:lpstr>
      <vt:lpstr>Easy-to-Use End-User Interface</vt:lpstr>
      <vt:lpstr>OLAP Architecture (1 of 2)</vt:lpstr>
      <vt:lpstr>OLAP Architecture (2 of 2)</vt:lpstr>
      <vt:lpstr>Relational OLAP</vt:lpstr>
      <vt:lpstr>Multidimensional OLAP</vt:lpstr>
      <vt:lpstr>Relational versus Multidimensional OLAP</vt:lpstr>
      <vt:lpstr>Data Analytics (1 of 4)</vt:lpstr>
      <vt:lpstr>Data Analytics (2 of 4)</vt:lpstr>
      <vt:lpstr>Data Analytics (3 of 4)</vt:lpstr>
      <vt:lpstr>Data Analytics (4 of 4)</vt:lpstr>
      <vt:lpstr>SQL Analytic Functions (1 of 2)</vt:lpstr>
      <vt:lpstr>SQL Analytic Functions (2 of 2)</vt:lpstr>
      <vt:lpstr>Data Visualization (1 of 2)</vt:lpstr>
      <vt:lpstr>Data Visualization (2 of 2)</vt:lpstr>
      <vt:lpstr>Summary (1 of 2)</vt:lpstr>
      <vt:lpstr>Summary (2 of 2)</vt:lpstr>
      <vt:lpstr>PowerPoint Presentation</vt:lpstr>
      <vt:lpstr>Learning Objectives</vt:lpstr>
      <vt:lpstr>Database Connectivity</vt:lpstr>
      <vt:lpstr>Native SQL Connectivity</vt:lpstr>
      <vt:lpstr>ODBC, DAO, and RDO (1 of 3)</vt:lpstr>
      <vt:lpstr>ODBC, DAO, and RDO (2 of 3)</vt:lpstr>
      <vt:lpstr>ODBC, DAO, and RDO (3 of 3)</vt:lpstr>
      <vt:lpstr>OLE-DB (1 of 2)</vt:lpstr>
      <vt:lpstr>OLE-DB (2 of 2)</vt:lpstr>
      <vt:lpstr>ADO.NET (1 of 2) </vt:lpstr>
      <vt:lpstr>ADO.NET (2 of 2) </vt:lpstr>
      <vt:lpstr>Java Database Connectivity (JDBC) (1 of 2)</vt:lpstr>
      <vt:lpstr>Java Database Connectivity (JDBC) (2 of 2)</vt:lpstr>
      <vt:lpstr>Database Internet Connectivity (1 of 2)</vt:lpstr>
      <vt:lpstr>Database Internet Connectivity (2 of 2)</vt:lpstr>
      <vt:lpstr>Web-to-Database Middleware: Server-Side Extensions (1 of 2)</vt:lpstr>
      <vt:lpstr>Web-to-Database Middleware: Server-Side Extensions (2 of 2)</vt:lpstr>
      <vt:lpstr>Web Server Interfaces</vt:lpstr>
      <vt:lpstr>The Web Browser </vt:lpstr>
      <vt:lpstr>Client-Side Extensions </vt:lpstr>
      <vt:lpstr>Web Application Servers (1 of 2)</vt:lpstr>
      <vt:lpstr>Web Application Servers (2 of 2)</vt:lpstr>
      <vt:lpstr>Web Database Development</vt:lpstr>
      <vt:lpstr>Extensible Markup Language (XML)</vt:lpstr>
      <vt:lpstr>Document Type Definitions (DTD) and XML Schemas (1 of 2)</vt:lpstr>
      <vt:lpstr>Document Type Definitions (DTD) and XML Schemas (2 of 2)</vt:lpstr>
      <vt:lpstr>XML Presentation</vt:lpstr>
      <vt:lpstr>XML Applications</vt:lpstr>
      <vt:lpstr>Cloud Computing Services (1 of 2)</vt:lpstr>
      <vt:lpstr>Cloud Computing Services (2 of 2)</vt:lpstr>
      <vt:lpstr>Cloud Implementation Types</vt:lpstr>
      <vt:lpstr>Characteristics of Cloud Services</vt:lpstr>
      <vt:lpstr>Types of Cloud Services</vt:lpstr>
      <vt:lpstr>Cloud Services: Advantages and Disadvantages</vt:lpstr>
      <vt:lpstr>SQL Data Services</vt:lpstr>
      <vt:lpstr>Summary (1 of 2) </vt:lpstr>
      <vt:lpstr>Summary (2 of 2)</vt:lpstr>
      <vt:lpstr>PowerPoint Presentation</vt:lpstr>
      <vt:lpstr>Learning Objectives</vt:lpstr>
      <vt:lpstr>Data as a Corporate Asset (1 of 3)</vt:lpstr>
      <vt:lpstr>Data as a Corporate Asset (2 of 3)</vt:lpstr>
      <vt:lpstr>Data as a Corporate Asset (3 of 3)</vt:lpstr>
      <vt:lpstr>The Need for a Database and Its Role in an Organization (1 of 2)</vt:lpstr>
      <vt:lpstr>The Need for a Database and Its Role in an Organization (2 of 2)</vt:lpstr>
      <vt:lpstr>Introduction of a Database: Special Considerations</vt:lpstr>
      <vt:lpstr>The Evolution of Database Administration (1 of 4)</vt:lpstr>
      <vt:lpstr>The Evolution of Database Administration (2 of 4)</vt:lpstr>
      <vt:lpstr>The Evolution of Database Administration (3 of 4)</vt:lpstr>
      <vt:lpstr>The Evolution of Database Administration (4 of 4)</vt:lpstr>
      <vt:lpstr>The Database Environment’s Human Component (1 of 3)</vt:lpstr>
      <vt:lpstr>The Database Environment’s Human Component (2 of 3)</vt:lpstr>
      <vt:lpstr>The Database Environment’s Human Component (3 of 3)</vt:lpstr>
      <vt:lpstr>The DBA’s Managerial Role (1 of 2)</vt:lpstr>
      <vt:lpstr>The DBA’s Managerial Role (2 of 2)</vt:lpstr>
      <vt:lpstr>The DBA’s Technical Role</vt:lpstr>
      <vt:lpstr>Security</vt:lpstr>
      <vt:lpstr>Security Policies</vt:lpstr>
      <vt:lpstr>Security Vulnerabilities</vt:lpstr>
      <vt:lpstr>Database Security</vt:lpstr>
      <vt:lpstr>Database Administration Tools</vt:lpstr>
      <vt:lpstr>The Data Dictionary (1 of 2)</vt:lpstr>
      <vt:lpstr>The Data Dictionary (2 of 2)</vt:lpstr>
      <vt:lpstr>CASE Tools (1 of 2)</vt:lpstr>
      <vt:lpstr>CASE Tools (2 of 2)</vt:lpstr>
      <vt:lpstr>Developing a Data Administration Strategy </vt:lpstr>
      <vt:lpstr>The DBA’s Role in the Cloud</vt:lpstr>
      <vt:lpstr>The DBA at Work: Using Oracle for Database Administration</vt:lpstr>
      <vt:lpstr>Customizing the Database Initialization Parameters</vt:lpstr>
      <vt:lpstr>Summary (1 of 3)</vt:lpstr>
      <vt:lpstr>Summary (2 of 3)</vt:lpstr>
      <vt:lpstr>Summary (3 of 3)</vt:lpstr>
      <vt:lpstr>Introduction to Database SystemsWeek 7Exam Review</vt:lpstr>
      <vt:lpstr>Exam 1</vt:lpstr>
      <vt:lpstr>Respondus Lock-Down Browser</vt:lpstr>
      <vt:lpstr>Topics</vt:lpstr>
      <vt:lpstr>Database Systems</vt:lpstr>
      <vt:lpstr>Data versus Information</vt:lpstr>
      <vt:lpstr>Problems with File System Data Processing</vt:lpstr>
      <vt:lpstr>Structural and Data Dependence (1 of 2)</vt:lpstr>
      <vt:lpstr>Structural and Data Dependence (2 of 2)</vt:lpstr>
      <vt:lpstr>Relational Model</vt:lpstr>
      <vt:lpstr>What is a Transaction?</vt:lpstr>
      <vt:lpstr>Transaction Properties</vt:lpstr>
      <vt:lpstr>The Scheduler</vt:lpstr>
      <vt:lpstr>Concurrency Control with Locking Methods</vt:lpstr>
      <vt:lpstr>Lock Granularity (1 of 5)</vt:lpstr>
      <vt:lpstr>Concurrency Control</vt:lpstr>
      <vt:lpstr>Lock Granularity </vt:lpstr>
      <vt:lpstr>Two-Phase Locking to Ensure Serializability (1 of 3)</vt:lpstr>
      <vt:lpstr>ANSI Levels of Transaction Isolation (1 of 2)</vt:lpstr>
      <vt:lpstr>ANSI Levels of Transaction Isolation (2 of 2)</vt:lpstr>
      <vt:lpstr>Database Performance-Tuning Concepts </vt:lpstr>
      <vt:lpstr>Performance Tuning: Client and Server</vt:lpstr>
      <vt:lpstr>DBMS Architecture for Performance</vt:lpstr>
      <vt:lpstr>Database Query Optimization Modes </vt:lpstr>
      <vt:lpstr>Query Processing (2 of 2)</vt:lpstr>
      <vt:lpstr>SQL Access Plan</vt:lpstr>
      <vt:lpstr>Using Hints to Affect Optimizer Choices </vt:lpstr>
      <vt:lpstr>MySQL performance features</vt:lpstr>
      <vt:lpstr>Query Optimizer</vt:lpstr>
      <vt:lpstr>Tuning steps</vt:lpstr>
      <vt:lpstr>Oracle performance features</vt:lpstr>
      <vt:lpstr>Oracle tuning method</vt:lpstr>
      <vt:lpstr>Oracle performance tuning method</vt:lpstr>
      <vt:lpstr>Oracle architecture</vt:lpstr>
      <vt:lpstr>Configuring for performance</vt:lpstr>
      <vt:lpstr>AWR and ADDM</vt:lpstr>
      <vt:lpstr>Business Intelligence </vt:lpstr>
      <vt:lpstr>Business Intelligence Architecture (1 of 3)</vt:lpstr>
      <vt:lpstr>Business Intelligence Architecture (2 of 3)</vt:lpstr>
      <vt:lpstr>Operational Data versus Decision Support Data </vt:lpstr>
      <vt:lpstr>Operational Data versus Decision Support Data </vt:lpstr>
      <vt:lpstr>The Data Warehouse (1 of 3)</vt:lpstr>
      <vt:lpstr>The Data Warehouse (2 of 3)</vt:lpstr>
      <vt:lpstr>The Data Warehouse (3 of 3)</vt:lpstr>
      <vt:lpstr>Data Marts</vt:lpstr>
      <vt:lpstr>Star Schemas (1 of 3)</vt:lpstr>
      <vt:lpstr>Star Schemas (2 of 3)</vt:lpstr>
      <vt:lpstr>Star Schemas (3 of 3)</vt:lpstr>
      <vt:lpstr>OLAP Architecture </vt:lpstr>
      <vt:lpstr>Data Analytics </vt:lpstr>
      <vt:lpstr>Questions?</vt:lpstr>
      <vt:lpstr>Database ManagementWeek 2Review of DBMS</vt:lpstr>
      <vt:lpstr>Learning Objectives</vt:lpstr>
      <vt:lpstr>What is a Transaction?</vt:lpstr>
      <vt:lpstr>Evaluating Transaction Results </vt:lpstr>
      <vt:lpstr>Transaction Properties</vt:lpstr>
      <vt:lpstr>Transaction Management with SQL</vt:lpstr>
      <vt:lpstr>The Transaction Log</vt:lpstr>
      <vt:lpstr>Concurrency Control</vt:lpstr>
      <vt:lpstr>Problems in Concurrency Control</vt:lpstr>
      <vt:lpstr>The Scheduler</vt:lpstr>
      <vt:lpstr>Concurrency Control with Locking Methods</vt:lpstr>
      <vt:lpstr>Lock Granularity (1 of 5)</vt:lpstr>
      <vt:lpstr>Lock Granularity (2 of 5)</vt:lpstr>
      <vt:lpstr>Lock Granularity (3 of 5)</vt:lpstr>
      <vt:lpstr>Lock Granularity (4 of 5) </vt:lpstr>
      <vt:lpstr>Lock Granularity (5 of 5)</vt:lpstr>
      <vt:lpstr>Lock Types (1 of 2)</vt:lpstr>
      <vt:lpstr>Lock Types (2 of 2)</vt:lpstr>
      <vt:lpstr>Two-Phase Locking to Ensure Serializability (1 of 3)</vt:lpstr>
      <vt:lpstr>Two-Phase Locking to Ensure Serializability (2 of 3)</vt:lpstr>
      <vt:lpstr>Two-Phase Locking to Ensure Serializability (3 of 3)</vt:lpstr>
      <vt:lpstr>Deadlocks</vt:lpstr>
      <vt:lpstr>Concurrency Control with Time Stamping Methods (1 of 2)</vt:lpstr>
      <vt:lpstr>Concurrency Control with Time Stamping Methods (2 of 2)</vt:lpstr>
      <vt:lpstr>Wait/Die and Wound/Wait Schemes (1 of 2)</vt:lpstr>
      <vt:lpstr>Wait/Die and Wound/Wait Schemes (2 of 2)</vt:lpstr>
      <vt:lpstr>Concurrency Control with Optimistic Methods (1 of 2)</vt:lpstr>
      <vt:lpstr>Concurrency Control with Optimistic Methods (2 of 2)</vt:lpstr>
      <vt:lpstr>ANSI Levels of Transaction Isolation (1 of 2)</vt:lpstr>
      <vt:lpstr>ANSI Levels of Transaction Isolation (2 of 2)</vt:lpstr>
      <vt:lpstr>Database Recovery Management </vt:lpstr>
      <vt:lpstr>Transaction Recovery (1 of 3)</vt:lpstr>
      <vt:lpstr>Transaction Recovery (2 of 3)</vt:lpstr>
      <vt:lpstr>Transaction Recovery (3 of 3)</vt:lpstr>
      <vt:lpstr>Summary (1 of 2)</vt:lpstr>
      <vt:lpstr>Summary (2 of 2)</vt:lpstr>
      <vt:lpstr>Introduction to Database SystemsWeek 7Exam Review</vt:lpstr>
      <vt:lpstr>Exam 1</vt:lpstr>
      <vt:lpstr>Respondus Lock-Down Browser</vt:lpstr>
      <vt:lpstr>Topics</vt:lpstr>
      <vt:lpstr>Database Systems</vt:lpstr>
      <vt:lpstr>Data versus Information</vt:lpstr>
      <vt:lpstr>Problems with File System Data Processing</vt:lpstr>
      <vt:lpstr>Structural and Data Dependence (1 of 2)</vt:lpstr>
      <vt:lpstr>Structural and Data Dependence (2 of 2)</vt:lpstr>
      <vt:lpstr>Relational Model</vt:lpstr>
      <vt:lpstr>What is a Transaction?</vt:lpstr>
      <vt:lpstr>Transaction Properties</vt:lpstr>
      <vt:lpstr>The Scheduler</vt:lpstr>
      <vt:lpstr>Concurrency Control with Locking Methods</vt:lpstr>
      <vt:lpstr>Lock Granularity (1 of 5)</vt:lpstr>
      <vt:lpstr>Concurrency Control</vt:lpstr>
      <vt:lpstr>Lock Granularity </vt:lpstr>
      <vt:lpstr>Two-Phase Locking to Ensure Serializability (1 of 3)</vt:lpstr>
      <vt:lpstr>ANSI Levels of Transaction Isolation (1 of 2)</vt:lpstr>
      <vt:lpstr>ANSI Levels of Transaction Isolation (2 of 2)</vt:lpstr>
      <vt:lpstr>Database Performance-Tuning Concepts </vt:lpstr>
      <vt:lpstr>Performance Tuning: Client and Server</vt:lpstr>
      <vt:lpstr>DBMS Architecture for Performance</vt:lpstr>
      <vt:lpstr>Database Query Optimization Modes </vt:lpstr>
      <vt:lpstr>Query Processing (2 of 2)</vt:lpstr>
      <vt:lpstr>SQL Access Plan</vt:lpstr>
      <vt:lpstr>Using Hints to Affect Optimizer Choices </vt:lpstr>
      <vt:lpstr>MySQL performance features</vt:lpstr>
      <vt:lpstr>Query Optimizer</vt:lpstr>
      <vt:lpstr>Tuning steps</vt:lpstr>
      <vt:lpstr>Oracle performance features</vt:lpstr>
      <vt:lpstr>Oracle tuning method</vt:lpstr>
      <vt:lpstr>Oracle performance tuning method</vt:lpstr>
      <vt:lpstr>Oracle architecture</vt:lpstr>
      <vt:lpstr>Configuring for performance</vt:lpstr>
      <vt:lpstr>AWR and ADDM</vt:lpstr>
      <vt:lpstr>Business Intelligence </vt:lpstr>
      <vt:lpstr>Business Intelligence Architecture (1 of 3)</vt:lpstr>
      <vt:lpstr>Business Intelligence Architecture (2 of 3)</vt:lpstr>
      <vt:lpstr>Operational Data versus Decision Support Data </vt:lpstr>
      <vt:lpstr>Operational Data versus Decision Support Data </vt:lpstr>
      <vt:lpstr>The Data Warehouse (1 of 3)</vt:lpstr>
      <vt:lpstr>The Data Warehouse (2 of 3)</vt:lpstr>
      <vt:lpstr>The Data Warehouse (3 of 3)</vt:lpstr>
      <vt:lpstr>Data Marts</vt:lpstr>
      <vt:lpstr>Star Schemas (1 of 3)</vt:lpstr>
      <vt:lpstr>Star Schemas (2 of 3)</vt:lpstr>
      <vt:lpstr>Star Schemas (3 of 3)</vt:lpstr>
      <vt:lpstr>OLAP Architecture </vt:lpstr>
      <vt:lpstr>Data Analytics </vt:lpstr>
      <vt:lpstr>Questions?</vt:lpstr>
      <vt:lpstr>Database ManagementWeek 2Review of DBMS</vt:lpstr>
      <vt:lpstr>Learning Objectives</vt:lpstr>
      <vt:lpstr>What is a Transaction?</vt:lpstr>
      <vt:lpstr>Evaluating Transaction Results </vt:lpstr>
      <vt:lpstr>Transaction Properties</vt:lpstr>
      <vt:lpstr>Transaction Management with SQL</vt:lpstr>
      <vt:lpstr>The Transaction Log</vt:lpstr>
      <vt:lpstr>Concurrency Control</vt:lpstr>
      <vt:lpstr>Problems in Concurrency Control</vt:lpstr>
      <vt:lpstr>The Scheduler</vt:lpstr>
      <vt:lpstr>Concurrency Control with Locking Methods</vt:lpstr>
      <vt:lpstr>Lock Granularity (1 of 5)</vt:lpstr>
      <vt:lpstr>Lock Granularity (2 of 5)</vt:lpstr>
      <vt:lpstr>Lock Granularity (3 of 5)</vt:lpstr>
      <vt:lpstr>Lock Granularity (4 of 5) </vt:lpstr>
      <vt:lpstr>Lock Granularity (5 of 5)</vt:lpstr>
      <vt:lpstr>Lock Types (1 of 2)</vt:lpstr>
      <vt:lpstr>Lock Types (2 of 2)</vt:lpstr>
      <vt:lpstr>Two-Phase Locking to Ensure Serializability (1 of 3)</vt:lpstr>
      <vt:lpstr>Two-Phase Locking to Ensure Serializability (2 of 3)</vt:lpstr>
      <vt:lpstr>Two-Phase Locking to Ensure Serializability (3 of 3)</vt:lpstr>
      <vt:lpstr>Deadlocks</vt:lpstr>
      <vt:lpstr>Concurrency Control with Time Stamping Methods (1 of 2)</vt:lpstr>
      <vt:lpstr>Concurrency Control with Time Stamping Methods (2 of 2)</vt:lpstr>
      <vt:lpstr>Wait/Die and Wound/Wait Schemes (1 of 2)</vt:lpstr>
      <vt:lpstr>Wait/Die and Wound/Wait Schemes (2 of 2)</vt:lpstr>
      <vt:lpstr>Concurrency Control with Optimistic Methods (1 of 2)</vt:lpstr>
      <vt:lpstr>Concurrency Control with Optimistic Methods (2 of 2)</vt:lpstr>
      <vt:lpstr>ANSI Levels of Transaction Isolation (1 of 2)</vt:lpstr>
      <vt:lpstr>ANSI Levels of Transaction Isolation (2 of 2)</vt:lpstr>
      <vt:lpstr>Database Recovery Management </vt:lpstr>
      <vt:lpstr>Transaction Recovery (1 of 3)</vt:lpstr>
      <vt:lpstr>Transaction Recovery (2 of 3)</vt:lpstr>
      <vt:lpstr>Transaction Recovery (3 of 3)</vt:lpstr>
      <vt:lpstr>Summary (1 of 2)</vt:lpstr>
      <vt:lpstr>Summary (2 of 2)</vt:lpstr>
      <vt:lpstr>Database ManagementWeek 12Object-Relational Mapping</vt:lpstr>
      <vt:lpstr>Learning Objectives</vt:lpstr>
      <vt:lpstr>Motivation</vt:lpstr>
      <vt:lpstr>Persistence</vt:lpstr>
      <vt:lpstr>Data Modeling and Data Models</vt:lpstr>
      <vt:lpstr>The Relational Model (1 of 4)</vt:lpstr>
      <vt:lpstr>The Relational Model (2 of 4)</vt:lpstr>
      <vt:lpstr>The Relational Model (3 of 4)</vt:lpstr>
      <vt:lpstr>The Relational Model (4 of 4)</vt:lpstr>
      <vt:lpstr>The Entity Relationship Model (1 of 2)</vt:lpstr>
      <vt:lpstr>The Entity Relationship Model (2 of 2)</vt:lpstr>
      <vt:lpstr>Object-Oriented Model</vt:lpstr>
      <vt:lpstr>The Object-Oriented Data Model (1 of 3)</vt:lpstr>
      <vt:lpstr>The Object-Oriented Data Model (2 of 3)</vt:lpstr>
      <vt:lpstr>The Object-Oriented Data Model (3 of 3)</vt:lpstr>
      <vt:lpstr>Object/Relational and XML</vt:lpstr>
      <vt:lpstr>The Object-Relational Impedance Mismatch</vt:lpstr>
      <vt:lpstr>Object-Relational  Impendance Mismatch </vt:lpstr>
      <vt:lpstr>Object-Relational  Impendance Mismatch </vt:lpstr>
      <vt:lpstr>Data Model</vt:lpstr>
      <vt:lpstr>Object Model</vt:lpstr>
      <vt:lpstr>Java Persistence API (JPA)</vt:lpstr>
      <vt:lpstr>Java Persistence</vt:lpstr>
      <vt:lpstr>JPA Entities</vt:lpstr>
      <vt:lpstr>JPA classes</vt:lpstr>
      <vt:lpstr>Entity classes</vt:lpstr>
      <vt:lpstr>Persistence of fields</vt:lpstr>
      <vt:lpstr>Mapping relations</vt:lpstr>
      <vt:lpstr>Entity Inheritance</vt:lpstr>
      <vt:lpstr>Mapped Superclasses</vt:lpstr>
      <vt:lpstr>Inheritance strategies</vt:lpstr>
      <vt:lpstr>Managing Entities</vt:lpstr>
      <vt:lpstr>Example</vt:lpstr>
      <vt:lpstr>Persistance contexts</vt:lpstr>
      <vt:lpstr>Summary (1 of 2)</vt:lpstr>
      <vt:lpstr>Querying entities</vt:lpstr>
      <vt:lpstr>Hibernate</vt:lpstr>
      <vt:lpstr>JPA vs Hibernate</vt:lpstr>
      <vt:lpstr>Hibernate</vt:lpstr>
      <vt:lpstr>Hibernate advantages</vt:lpstr>
      <vt:lpstr>Hibernate architecture</vt:lpstr>
      <vt:lpstr>Hibernate classes</vt:lpstr>
      <vt:lpstr>Persistance choices</vt:lpstr>
      <vt:lpstr>ORM advantages</vt:lpstr>
      <vt:lpstr>ORM challenges</vt:lpstr>
      <vt:lpstr>Summary</vt:lpstr>
      <vt:lpstr>Database ManagementWeek 13Polyglot Persistence</vt:lpstr>
      <vt:lpstr>Learning Objectives</vt:lpstr>
      <vt:lpstr>Motivation</vt:lpstr>
      <vt:lpstr>Polyglot persistence</vt:lpstr>
      <vt:lpstr>Hypothetical example: e-Commerce</vt:lpstr>
      <vt:lpstr>Traditional approach</vt:lpstr>
      <vt:lpstr>Microservices architecture</vt:lpstr>
      <vt:lpstr>Microservices</vt:lpstr>
      <vt:lpstr>Back to example</vt:lpstr>
      <vt:lpstr>PowerPoint Presentation</vt:lpstr>
      <vt:lpstr>Polyglot data architecture</vt:lpstr>
      <vt:lpstr>Consequences</vt:lpstr>
      <vt:lpstr>Design choice: service wrappers</vt:lpstr>
      <vt:lpstr>Services</vt:lpstr>
      <vt:lpstr>Talk to the service</vt:lpstr>
      <vt:lpstr>Expanding for Better Functionality</vt:lpstr>
      <vt:lpstr>Expanding for Better Functionality</vt:lpstr>
      <vt:lpstr>Enterprise Concerns with Polyglot Persistence</vt:lpstr>
      <vt:lpstr>Enterprise Concerns with Polyglot Persistence</vt:lpstr>
      <vt:lpstr>Implementing Applications with Polyglot Persistence</vt:lpstr>
      <vt:lpstr>Service Oriented Architecture</vt:lpstr>
      <vt:lpstr>SOAP and TREST ASSPI</vt:lpstr>
      <vt:lpstr>SOAP and REST API</vt:lpstr>
      <vt:lpstr>Polymorphic frameworks</vt:lpstr>
      <vt:lpstr>JPA/EclipseLink</vt:lpstr>
      <vt:lpstr>EclipseLink NoSQL persistence units</vt:lpstr>
      <vt:lpstr>Mapping NoSQL objects</vt:lpstr>
      <vt:lpstr>PersistenceUnit Composition</vt:lpstr>
      <vt:lpstr>PersistenceUnit Composition</vt:lpstr>
      <vt:lpstr>PowerPoint Presentation</vt:lpstr>
      <vt:lpstr>Hibernate OGM</vt:lpstr>
      <vt:lpstr>Hibernate OGM Querying</vt:lpstr>
      <vt:lpstr>Hibernate OGM Architecture</vt:lpstr>
      <vt:lpstr>Hibernate OGM Architecture</vt:lpstr>
      <vt:lpstr>Spring Framework</vt:lpstr>
      <vt:lpstr>Spring Data</vt:lpstr>
      <vt:lpstr>Spring Data Modules</vt:lpstr>
      <vt:lpstr>Polyglot Persistence Benefits</vt:lpstr>
      <vt:lpstr>Polyglot Persistence Drawbacks</vt:lpstr>
      <vt:lpstr>Polyglot-Performance-as-a-service</vt:lpstr>
      <vt:lpstr>Challenges for Release Agility</vt:lpstr>
      <vt:lpstr>Summary</vt:lpstr>
      <vt:lpstr>Database ManagementWeek 1Review of DBMS</vt:lpstr>
      <vt:lpstr>Learning Objectives</vt:lpstr>
      <vt:lpstr>Introducing the Database</vt:lpstr>
      <vt:lpstr>Role and Advantages of the DBMS (2 of 2)</vt:lpstr>
      <vt:lpstr>Evolution of File System Data Processing (2 of 3)</vt:lpstr>
      <vt:lpstr>Evolution of File System Data Processing (3 of 3)</vt:lpstr>
      <vt:lpstr>Problems with File System Data Processing</vt:lpstr>
      <vt:lpstr>Structural and Data Dependence (1 of 2)</vt:lpstr>
      <vt:lpstr>Structural and Data Dependence (2 of 2)</vt:lpstr>
      <vt:lpstr>Data Redundancy (1 of 2)</vt:lpstr>
      <vt:lpstr>Data Redundancy (2 of 2)</vt:lpstr>
      <vt:lpstr>Database Systems </vt:lpstr>
      <vt:lpstr>The Database System Environment (1 of 2)</vt:lpstr>
      <vt:lpstr>The Database System Environment (2 of 2)</vt:lpstr>
      <vt:lpstr>DBMS Functions (1 of 3)</vt:lpstr>
      <vt:lpstr>DBMS Functions (2 of 3)</vt:lpstr>
      <vt:lpstr>DBMS Functions (3 of 3)</vt:lpstr>
      <vt:lpstr>Data Modeling and Data Models</vt:lpstr>
      <vt:lpstr>The Importance of Data Models</vt:lpstr>
      <vt:lpstr>Data Model Basic Building Blocks</vt:lpstr>
      <vt:lpstr>The Relational Model (1 of 4)</vt:lpstr>
      <vt:lpstr>The Relational Model (2 of 4)</vt:lpstr>
      <vt:lpstr>The Relational Model (3 of 4)</vt:lpstr>
      <vt:lpstr>The Relational Model (4 of 4)</vt:lpstr>
      <vt:lpstr>The Entity Relationship Model </vt:lpstr>
      <vt:lpstr> Level of abstraction</vt:lpstr>
      <vt:lpstr>Introduction to SQL (1 of 3)</vt:lpstr>
      <vt:lpstr>Introduction to SQL (2 of 3)</vt:lpstr>
      <vt:lpstr>Introduction to SQL (3 of 3)</vt:lpstr>
      <vt:lpstr>Summary </vt:lpstr>
      <vt:lpstr>Database ManagementWeek 3Performance tuning - basics</vt:lpstr>
      <vt:lpstr>PowerPoint Presentation</vt:lpstr>
      <vt:lpstr>Learning Objectives</vt:lpstr>
      <vt:lpstr>Database Performance-Tuning Concepts (1 of 2)</vt:lpstr>
      <vt:lpstr>Database Performance-Tuning Concepts (2 of 2)</vt:lpstr>
      <vt:lpstr>Performance Tuning: Client and Server</vt:lpstr>
      <vt:lpstr>DBMS Architecture (1 of 3)</vt:lpstr>
      <vt:lpstr>DBMS Architecture (2 of 3)</vt:lpstr>
      <vt:lpstr>DBMS Architecture (3 of 3)</vt:lpstr>
      <vt:lpstr>Database Query Optimization Modes (1 of 4)</vt:lpstr>
      <vt:lpstr>Database Query Optimization Modes (2 of 4)</vt:lpstr>
      <vt:lpstr>Database Query Optimization Modes (3 of 4)</vt:lpstr>
      <vt:lpstr>Database Query Optimization Modes (4 of 4)</vt:lpstr>
      <vt:lpstr>Database Statistics (1 of 2)</vt:lpstr>
      <vt:lpstr>Database Statistics (2 of 2)</vt:lpstr>
      <vt:lpstr>Query Processing (1 of 2)</vt:lpstr>
      <vt:lpstr>Query Processing (2 of 2)</vt:lpstr>
      <vt:lpstr>SQL Parsing Phase (1 of 2)</vt:lpstr>
      <vt:lpstr>SQL Parsing Phase (2 of 2)</vt:lpstr>
      <vt:lpstr>SQL Execution Phase</vt:lpstr>
      <vt:lpstr>SQL Fetching Phase</vt:lpstr>
      <vt:lpstr>Query Processing Bottlenecks</vt:lpstr>
      <vt:lpstr>Indexes and Query Optimization (1 of 3)</vt:lpstr>
      <vt:lpstr>Indexes and Query Optimization (2 of 3)</vt:lpstr>
      <vt:lpstr>Indexes and Query Optimization (3 of 3)</vt:lpstr>
      <vt:lpstr>Optimizer Choices</vt:lpstr>
      <vt:lpstr>Using Hints to Affect Optimizer Choices (1 of 2)</vt:lpstr>
      <vt:lpstr>Using Hints to Affect Optimizer Choices (2 of 2)</vt:lpstr>
      <vt:lpstr>SQL Performance Tuning</vt:lpstr>
      <vt:lpstr>Index Selectivity</vt:lpstr>
      <vt:lpstr>Conditional Expressions (1 of 2)</vt:lpstr>
      <vt:lpstr>Conditional Expressions (2 of 2)</vt:lpstr>
      <vt:lpstr>Query Formulation</vt:lpstr>
      <vt:lpstr>DBMS Performance Tuning (1 of 2)</vt:lpstr>
      <vt:lpstr>DBMS Performance Tuning (2 of 2)</vt:lpstr>
      <vt:lpstr>Summary (1 of 2)</vt:lpstr>
      <vt:lpstr>Summary (2 of 2)</vt:lpstr>
      <vt:lpstr>Database ManagementWeek 4Performance tuning – SQL Queries Optimization</vt:lpstr>
      <vt:lpstr>Learning Objectives</vt:lpstr>
      <vt:lpstr>MySQL performance features</vt:lpstr>
      <vt:lpstr>Query Optimizer</vt:lpstr>
      <vt:lpstr>Query Optimizer (continued)</vt:lpstr>
      <vt:lpstr>Optimizer (continued)</vt:lpstr>
      <vt:lpstr>Cost-based optimizations</vt:lpstr>
      <vt:lpstr>MySQL Optimizer Characteristics</vt:lpstr>
      <vt:lpstr>Cost Factors</vt:lpstr>
      <vt:lpstr>Cost values</vt:lpstr>
      <vt:lpstr>Types of optimizations MySQL performs (automatically)</vt:lpstr>
      <vt:lpstr>Types of optimizations MySQL performs (automatically)</vt:lpstr>
      <vt:lpstr>Indexes</vt:lpstr>
      <vt:lpstr>Use of indexes</vt:lpstr>
      <vt:lpstr>Use of indexes</vt:lpstr>
      <vt:lpstr>Tuning a query using indices</vt:lpstr>
      <vt:lpstr>DESCRIBE and EXPLAIN</vt:lpstr>
      <vt:lpstr>EXPLAIN</vt:lpstr>
      <vt:lpstr>Adding INDEX</vt:lpstr>
      <vt:lpstr>PowerPoint Presentation</vt:lpstr>
      <vt:lpstr>Tuning steps</vt:lpstr>
      <vt:lpstr>Query Caching</vt:lpstr>
      <vt:lpstr>Full-text searching</vt:lpstr>
      <vt:lpstr>Full-text searching	</vt:lpstr>
      <vt:lpstr>Fulltext search functions</vt:lpstr>
      <vt:lpstr>FTS: bottom line</vt:lpstr>
      <vt:lpstr>Query construction tips</vt:lpstr>
      <vt:lpstr>Query construction tips</vt:lpstr>
      <vt:lpstr>Query construction tips</vt:lpstr>
      <vt:lpstr>Prefer JOINS to subqueries</vt:lpstr>
      <vt:lpstr>Rewrite as a JOIN</vt:lpstr>
      <vt:lpstr>Controlling the optimizer</vt:lpstr>
      <vt:lpstr>Optimizer hints</vt:lpstr>
      <vt:lpstr>Summary </vt:lpstr>
      <vt:lpstr>Database ManagementWeek 5Performance tuning – Oracle performance tuning</vt:lpstr>
      <vt:lpstr>Learning Objectives</vt:lpstr>
      <vt:lpstr>Oracle vs. MySQL</vt:lpstr>
      <vt:lpstr>Oracle performance features</vt:lpstr>
      <vt:lpstr>Oracle tuning method</vt:lpstr>
      <vt:lpstr>Oracle performance tuning method</vt:lpstr>
      <vt:lpstr>Oracle architecture</vt:lpstr>
      <vt:lpstr>Configuring for performance</vt:lpstr>
      <vt:lpstr>Gathering Data: Automatic Workload Repository</vt:lpstr>
      <vt:lpstr>Automatic Workload Repository (cont.)</vt:lpstr>
      <vt:lpstr>Automatic Workload Repository (cont.)</vt:lpstr>
      <vt:lpstr>Performance Monitoring (EM Express)</vt:lpstr>
      <vt:lpstr>Performance Hub</vt:lpstr>
      <vt:lpstr> Automatic Database Diagnostics Monitor (ADDM)</vt:lpstr>
      <vt:lpstr>AWR and ADDM</vt:lpstr>
      <vt:lpstr>ADDM Benefits</vt:lpstr>
      <vt:lpstr>ADDM Analysis </vt:lpstr>
      <vt:lpstr>Stored procedure syntax (instance mode)</vt:lpstr>
      <vt:lpstr>Issues ADDM uncovers (sample)</vt:lpstr>
      <vt:lpstr>Sample report</vt:lpstr>
      <vt:lpstr>Query optimizer</vt:lpstr>
      <vt:lpstr>Optimizer Operations</vt:lpstr>
      <vt:lpstr>Query Optimizer</vt:lpstr>
      <vt:lpstr>EXPLAIN PLAN</vt:lpstr>
      <vt:lpstr>Automatic Tuning Optimizer</vt:lpstr>
      <vt:lpstr>Tuning views</vt:lpstr>
      <vt:lpstr>Summary </vt:lpstr>
      <vt:lpstr>Database ManagementWeek 8Big Data, NoSQL</vt:lpstr>
      <vt:lpstr>PowerPoint Presentation</vt:lpstr>
      <vt:lpstr>Learning Objectives</vt:lpstr>
      <vt:lpstr>Big Data (1 of 4)</vt:lpstr>
      <vt:lpstr>Big Data (2 of 4)</vt:lpstr>
      <vt:lpstr>Big Data (3 of 4)</vt:lpstr>
      <vt:lpstr>Big Data (4 of 4)</vt:lpstr>
      <vt:lpstr>Hadoop (1 of 8)</vt:lpstr>
      <vt:lpstr>Hadoop (2 of 8)</vt:lpstr>
      <vt:lpstr>Hadoop (3 of 8)</vt:lpstr>
      <vt:lpstr>Hadoop (4 of 8)</vt:lpstr>
      <vt:lpstr>Hadoop (5 of 8)</vt:lpstr>
      <vt:lpstr>Hadoop (6 of 8)</vt:lpstr>
      <vt:lpstr>Hadoop (7 of 8)</vt:lpstr>
      <vt:lpstr>Hadoop (8 of 8)</vt:lpstr>
      <vt:lpstr>NoSQL (1 of 7)</vt:lpstr>
      <vt:lpstr>NoSQL (2 of 7)</vt:lpstr>
      <vt:lpstr>NoSQL (3 of 7)</vt:lpstr>
      <vt:lpstr>NoSQL (4 of 7)</vt:lpstr>
      <vt:lpstr>NoSQL (5 of 7)</vt:lpstr>
      <vt:lpstr>NoSQL (6 of 7)</vt:lpstr>
      <vt:lpstr>NoSQL (7 of 7)</vt:lpstr>
      <vt:lpstr>NewSQL Databases (1 of 2)</vt:lpstr>
      <vt:lpstr>NewSQL Databases (2 of 2)</vt:lpstr>
      <vt:lpstr>Working with Document Databases Using MongoDB (1 of 2)</vt:lpstr>
      <vt:lpstr>Working with Document Databases Using MongoDB (2 of 2)</vt:lpstr>
      <vt:lpstr>Working with Graph Databases Using Neo4j (1 of 3)</vt:lpstr>
      <vt:lpstr>Working with Graph Databases Using Neo4j (2 of 3)</vt:lpstr>
      <vt:lpstr>Working with Graph Databases Using Neo4j (3 of 3)</vt:lpstr>
      <vt:lpstr>Summary (1 of 2)</vt:lpstr>
      <vt:lpstr>Summary (2 of 2)</vt:lpstr>
      <vt:lpstr>Database ManagementWeek 8Big Data, NoSQL</vt:lpstr>
      <vt:lpstr>PowerPoint Presentation</vt:lpstr>
      <vt:lpstr>Learning Objectives</vt:lpstr>
      <vt:lpstr>Motivations</vt:lpstr>
      <vt:lpstr>MongoDB</vt:lpstr>
      <vt:lpstr>Working with Document Databases Using MongoDB (2 of 2)</vt:lpstr>
      <vt:lpstr>MongoDB</vt:lpstr>
      <vt:lpstr>MongoDB data model</vt:lpstr>
      <vt:lpstr>JSON</vt:lpstr>
      <vt:lpstr>Summary (1 of 2)</vt:lpstr>
      <vt:lpstr>Embedded documents</vt:lpstr>
      <vt:lpstr>Subdocuments and collections</vt:lpstr>
      <vt:lpstr>Working with mongoDB: console</vt:lpstr>
      <vt:lpstr>Creating collections</vt:lpstr>
      <vt:lpstr>Adding documents</vt:lpstr>
      <vt:lpstr>Updating documents</vt:lpstr>
      <vt:lpstr>Common operators</vt:lpstr>
      <vt:lpstr>Example</vt:lpstr>
      <vt:lpstr>Updating Arrays: $push, $pull, and $addToSet</vt:lpstr>
      <vt:lpstr>Querying: find()</vt:lpstr>
      <vt:lpstr>Querying: projection</vt:lpstr>
      <vt:lpstr>Pagination: limit() and skip()</vt:lpstr>
      <vt:lpstr>Querying using inequalities</vt:lpstr>
      <vt:lpstr>Combining criteria: implicit and</vt:lpstr>
      <vt:lpstr>Explicit logical or</vt:lpstr>
      <vt:lpstr>Matching elements: #elemMatch</vt:lpstr>
      <vt:lpstr>Index in MongoDB</vt:lpstr>
      <vt:lpstr>Index in MongoDB</vt:lpstr>
      <vt:lpstr>Replication</vt:lpstr>
      <vt:lpstr>Replication in MongoDB</vt:lpstr>
      <vt:lpstr>Replication in MongoDB</vt:lpstr>
      <vt:lpstr>Sharding</vt:lpstr>
      <vt:lpstr>Summary</vt:lpstr>
      <vt:lpstr>Database ManagementWeek 10Working with Neo4j</vt:lpstr>
      <vt:lpstr>PowerPoint Presentation</vt:lpstr>
      <vt:lpstr>Learning Objectives</vt:lpstr>
      <vt:lpstr>Motivations</vt:lpstr>
      <vt:lpstr>Motivation</vt:lpstr>
      <vt:lpstr>Neo4j</vt:lpstr>
      <vt:lpstr>Graph data model</vt:lpstr>
      <vt:lpstr>Graph Data Model</vt:lpstr>
      <vt:lpstr>Graph Data Model</vt:lpstr>
      <vt:lpstr>Graph vs. Relational</vt:lpstr>
      <vt:lpstr>Working with Graph Databases Using Neo4j (1 of 3)</vt:lpstr>
      <vt:lpstr>Working with Graph Databases Using Neo4j (2 of 3)</vt:lpstr>
      <vt:lpstr>Working with Graph Databases Using Neo4j (3 of 3)</vt:lpstr>
      <vt:lpstr>Working with Neo4j</vt:lpstr>
      <vt:lpstr>Web-based interface</vt:lpstr>
      <vt:lpstr>Working with Neo4j: creating a node</vt:lpstr>
      <vt:lpstr>PowerPoint Presentation</vt:lpstr>
      <vt:lpstr>Viewing the new node</vt:lpstr>
      <vt:lpstr>Updating nodes</vt:lpstr>
      <vt:lpstr>Updating node</vt:lpstr>
      <vt:lpstr>Removing a property</vt:lpstr>
      <vt:lpstr>Retrieving nodes using MATCH</vt:lpstr>
      <vt:lpstr>Retrieving nodes using MATCH</vt:lpstr>
      <vt:lpstr>RETURN Nodes and Properties</vt:lpstr>
      <vt:lpstr>Retrieving Nodes with WHERE</vt:lpstr>
      <vt:lpstr>Common String Functions in Neo4j</vt:lpstr>
      <vt:lpstr>String matching: starts with, contains, and ends with</vt:lpstr>
      <vt:lpstr>Matching relationships</vt:lpstr>
      <vt:lpstr>Matching relationships: immediate relationships</vt:lpstr>
      <vt:lpstr>Matching relationships: properties</vt:lpstr>
      <vt:lpstr>Matching relationships: properties</vt:lpstr>
      <vt:lpstr>Matching relationships: variables</vt:lpstr>
      <vt:lpstr>Matching relationships: variables</vt:lpstr>
      <vt:lpstr>Retrieving Data on Distant Relationships</vt:lpstr>
      <vt:lpstr>Retrieving Data on Distant Relationships</vt:lpstr>
      <vt:lpstr>Retrieving Data on Distant Relationships</vt:lpstr>
      <vt:lpstr>Retrieving Paths in Neo4j</vt:lpstr>
      <vt:lpstr>Retrieving Paths in Neo4j</vt:lpstr>
      <vt:lpstr>shortestPath()</vt:lpstr>
      <vt:lpstr>Creating relationships</vt:lpstr>
      <vt:lpstr>Summary</vt:lpstr>
    </vt:vector>
  </TitlesOfParts>
  <LinksUpToDate>0</LinksUpToDate>
  <SharedDoc>0</SharedDoc>
  <HyperlinksChanged>0</HyperlinksChanged>
  <Application>Aspose.Slides for .NET</Application>
  <AppVersion>20.0400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2020-12-03T17:21:08.393</cp:lastPrinted>
  <dcterms:created xsi:type="dcterms:W3CDTF">2020-12-03T17:21:08Z</dcterms:created>
  <dcterms:modified xsi:type="dcterms:W3CDTF">2020-12-03T17:21:15Z</dcterms:modified>
</cp:coreProperties>
</file>